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39"/>
  </p:handoutMasterIdLst>
  <p:sldIdLst>
    <p:sldId id="256" r:id="rId3"/>
    <p:sldId id="268" r:id="rId5"/>
    <p:sldId id="273" r:id="rId6"/>
    <p:sldId id="267" r:id="rId7"/>
    <p:sldId id="274" r:id="rId8"/>
    <p:sldId id="275" r:id="rId9"/>
    <p:sldId id="287" r:id="rId10"/>
    <p:sldId id="288" r:id="rId11"/>
    <p:sldId id="290" r:id="rId12"/>
    <p:sldId id="291" r:id="rId13"/>
    <p:sldId id="292" r:id="rId14"/>
    <p:sldId id="293" r:id="rId15"/>
    <p:sldId id="294" r:id="rId16"/>
    <p:sldId id="289" r:id="rId17"/>
    <p:sldId id="295" r:id="rId18"/>
    <p:sldId id="296" r:id="rId19"/>
    <p:sldId id="280" r:id="rId20"/>
    <p:sldId id="304" r:id="rId21"/>
    <p:sldId id="305" r:id="rId22"/>
    <p:sldId id="306" r:id="rId23"/>
    <p:sldId id="307" r:id="rId24"/>
    <p:sldId id="284" r:id="rId25"/>
    <p:sldId id="303" r:id="rId26"/>
    <p:sldId id="265" r:id="rId27"/>
    <p:sldId id="283" r:id="rId28"/>
    <p:sldId id="270" r:id="rId29"/>
    <p:sldId id="308" r:id="rId30"/>
    <p:sldId id="298" r:id="rId31"/>
    <p:sldId id="299" r:id="rId32"/>
    <p:sldId id="300" r:id="rId33"/>
    <p:sldId id="301" r:id="rId34"/>
    <p:sldId id="302" r:id="rId35"/>
    <p:sldId id="309" r:id="rId36"/>
    <p:sldId id="310" r:id="rId37"/>
    <p:sldId id="278" r:id="rId38"/>
  </p:sldIdLst>
  <p:sldSz cx="9144000" cy="6858000" type="screen4x3"/>
  <p:notesSz cx="9947275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330" autoAdjust="0"/>
  </p:normalViewPr>
  <p:slideViewPr>
    <p:cSldViewPr>
      <p:cViewPr varScale="1">
        <p:scale>
          <a:sx n="61" d="100"/>
          <a:sy n="61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458AB-E778-4A31-8C7D-E02682EE17FA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C8856-079E-49AB-98AA-CFFA5BE03C17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938EB-24C2-418B-8023-6FC529E1C76E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http://www.businessdictionary.com/definition/attitude.html</a:t>
            </a:r>
            <a:endParaRPr lang="en-US" dirty="0" smtClean="0"/>
          </a:p>
          <a:p>
            <a:r>
              <a:rPr lang="en-US" dirty="0" smtClean="0"/>
              <a:t>https://catalog.flatworldknowledge.com/bookhub/3?e=bauer-ch04_s01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We have attitudes toward the food we eat, people we interact with, courses we take, and various other things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https://www.quillgroup.com.au/blog/benefits-positive-attitude-workplace/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Workplace attitudes have an effect on every person in the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from the employees to the clients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 you see all</a:t>
            </a:r>
            <a:r>
              <a:rPr lang="en-GB" baseline="0" dirty="0" smtClean="0"/>
              <a:t> the parts of an iceberg?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Everyone who sees you only see a</a:t>
            </a:r>
            <a:r>
              <a:rPr lang="en-GB" baseline="0" dirty="0" smtClean="0"/>
              <a:t> little part of you (just 10%), they do not have the in-depth knowledge about you (90%)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9BD1F16-AEC2-4DBA-96C7-2A12C18FD731}" type="slidenum">
              <a:rPr lang="en-US"/>
            </a:fld>
            <a:endParaRPr lang="en-US"/>
          </a:p>
        </p:txBody>
      </p:sp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FAB0AA7D-3F90-46F9-9423-5350D1D90F02}" type="slidenum">
              <a:rPr lang="en-US"/>
            </a:fld>
            <a:endParaRPr lang="en-US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EVALUATION OF PRESENT ATTITUDE</a:t>
            </a:r>
            <a:endParaRPr lang="en-US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3105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Identify problem feeling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3105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Identify problem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behaviour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3105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Identify problem thinking i.e. what thoughts control you</a:t>
            </a:r>
            <a:endParaRPr lang="en-GB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Career success: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 Employees’ success (either through promotion or increased compensation) in the workplace is measured through their performance</a:t>
            </a:r>
            <a:endParaRPr lang="en-US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Productivity: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 With a positive attitude, overall output and productivity are improved</a:t>
            </a:r>
            <a:endParaRPr lang="en-US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https://blog.commlabindia.com/elearning-design/positive-attitude-at-workplace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fontAlgn="base"/>
            <a:r>
              <a:rPr lang="en-US" sz="1200" b="1" dirty="0" smtClean="0"/>
              <a:t>Body Language: </a:t>
            </a:r>
            <a:endParaRPr lang="en-US" sz="1200" b="1" dirty="0" smtClean="0"/>
          </a:p>
          <a:p>
            <a:pPr marL="723900" indent="-368300" algn="just" fontAlgn="base"/>
            <a:r>
              <a:rPr lang="en-US" sz="1200" dirty="0" smtClean="0"/>
              <a:t>Keep good posture and maintain eye contact</a:t>
            </a:r>
            <a:endParaRPr lang="en-US" sz="1200" dirty="0" smtClean="0"/>
          </a:p>
          <a:p>
            <a:pPr marL="723900" indent="-368300" algn="just" fontAlgn="base"/>
            <a:r>
              <a:rPr lang="en-US" sz="1200" dirty="0" smtClean="0"/>
              <a:t>There is the tendency not to slouch</a:t>
            </a:r>
            <a:endParaRPr lang="en-US" sz="1200" dirty="0" smtClean="0"/>
          </a:p>
          <a:p>
            <a:pPr marL="723900" indent="-368300" algn="just" fontAlgn="base"/>
            <a:r>
              <a:rPr lang="en-US" sz="1200" dirty="0" smtClean="0"/>
              <a:t>Respect personal space of others</a:t>
            </a:r>
            <a:endParaRPr lang="en-US" sz="1200" dirty="0" smtClean="0"/>
          </a:p>
          <a:p>
            <a:pPr marL="723900" indent="-368300" algn="just" fontAlgn="base"/>
            <a:endParaRPr lang="en-US" sz="1200" b="1" dirty="0" smtClean="0"/>
          </a:p>
          <a:p>
            <a:pPr algn="just" fontAlgn="base"/>
            <a:r>
              <a:rPr lang="en-US" sz="1200" b="1" dirty="0" smtClean="0"/>
              <a:t>Email: </a:t>
            </a:r>
            <a:endParaRPr lang="en-US" sz="1200" b="1" dirty="0" smtClean="0"/>
          </a:p>
          <a:p>
            <a:pPr marL="723900" indent="-368300" algn="just" fontAlgn="base"/>
            <a:r>
              <a:rPr lang="en-US" sz="1200" dirty="0" smtClean="0"/>
              <a:t>Describe the subject of the email in the memo line </a:t>
            </a:r>
            <a:endParaRPr lang="en-US" sz="1200" dirty="0" smtClean="0"/>
          </a:p>
          <a:p>
            <a:pPr marL="723900" indent="-368300" algn="just" fontAlgn="base"/>
            <a:r>
              <a:rPr lang="en-US" sz="1200" dirty="0" smtClean="0"/>
              <a:t>The use of titles (where appropriate)</a:t>
            </a:r>
            <a:endParaRPr lang="en-US" sz="1200" dirty="0" smtClean="0"/>
          </a:p>
          <a:p>
            <a:pPr marL="723900" indent="-368300" algn="just" fontAlgn="base"/>
            <a:r>
              <a:rPr lang="en-US" sz="1200" dirty="0" smtClean="0"/>
              <a:t>Construct simple and understandable messages</a:t>
            </a:r>
            <a:endParaRPr lang="en-US" sz="1200" dirty="0" smtClean="0"/>
          </a:p>
          <a:p>
            <a:pPr marL="723900" indent="-368300" algn="just" fontAlgn="base"/>
            <a:r>
              <a:rPr lang="en-US" sz="1200" dirty="0" smtClean="0"/>
              <a:t>Pay attention to punctuations</a:t>
            </a:r>
            <a:endParaRPr lang="en-US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Decision making: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 Decisions are taken in an objective manner</a:t>
            </a:r>
            <a:endParaRPr lang="en-US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Motivation: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 Having a positive attitude helps in motivating employees to overcome obstacles that they may face during the course of their job</a:t>
            </a:r>
            <a:endParaRPr lang="en-US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Interpersonal relations: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A positive attitude enables employees to share a better rapport with clients, earning valuable  loyalty from clients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In conclusion,  positive attitude at work is beneficial not only to the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, but also to the employees on an individual basis.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27522-7712-4AC6-84E7-44EDCA60503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869CEC6-D581-4B6C-8005-F8DAF8C84628}" type="slidenum">
              <a:rPr lang="en-US"/>
            </a:fld>
            <a:endParaRPr lang="en-US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5AAD0DAF-F1D6-4854-A471-3D0B7CE78BC3}" type="slidenum">
              <a:rPr lang="en-US"/>
            </a:fld>
            <a:endParaRPr lang="en-US"/>
          </a:p>
        </p:txBody>
      </p:sp>
      <p:sp>
        <p:nvSpPr>
          <p:cNvPr id="396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0725" y="514350"/>
            <a:ext cx="3430588" cy="2571750"/>
          </a:xfrm>
        </p:spPr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675431" y="-3175"/>
            <a:ext cx="7813336" cy="6861176"/>
            <a:chOff x="675431" y="-3175"/>
            <a:chExt cx="7813336" cy="6861176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675431" y="1"/>
              <a:ext cx="7813336" cy="6858000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2396" y="1115"/>
                  </a:move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ubicBezTo>
                    <a:pt x="2381" y="1137"/>
                    <a:pt x="2391" y="1122"/>
                    <a:pt x="2396" y="1115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2378" y="1074"/>
                  </a:move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lose/>
                  <a:moveTo>
                    <a:pt x="2437" y="381"/>
                  </a:move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2127251" y="0"/>
              <a:ext cx="4158604" cy="6858001"/>
            </a:xfrm>
            <a:custGeom>
              <a:avLst/>
              <a:gdLst/>
              <a:ahLst/>
              <a:cxnLst/>
              <a:rect l="0" t="0" r="r" b="b"/>
              <a:pathLst>
                <a:path w="1307" h="2158"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1244" y="1115"/>
                  </a:move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ubicBezTo>
                    <a:pt x="1229" y="1137"/>
                    <a:pt x="1239" y="1122"/>
                    <a:pt x="1244" y="1115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1226" y="1074"/>
                  </a:move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lose/>
                  <a:moveTo>
                    <a:pt x="1285" y="381"/>
                  </a:move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3253293" y="-3175"/>
              <a:ext cx="4158424" cy="6861176"/>
            </a:xfrm>
            <a:custGeom>
              <a:avLst/>
              <a:gdLst/>
              <a:ahLst/>
              <a:cxnLst/>
              <a:rect l="0" t="0" r="r" b="b"/>
              <a:pathLst>
                <a:path w="1307" h="2158"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4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4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6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6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4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7" y="49"/>
                    <a:pt x="1203" y="57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5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1177" y="651"/>
                  </a:move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7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ubicBezTo>
                    <a:pt x="1196" y="680"/>
                    <a:pt x="1191" y="656"/>
                    <a:pt x="1177" y="651"/>
                  </a:cubicBezTo>
                  <a:close/>
                  <a:moveTo>
                    <a:pt x="1201" y="1400"/>
                  </a:moveTo>
                  <a:cubicBezTo>
                    <a:pt x="1196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7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1226" y="721"/>
                  </a:move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5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1252" y="65"/>
                  </a:moveTo>
                  <a:cubicBezTo>
                    <a:pt x="1240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4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6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3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4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0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0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5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6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C36CF247-58A4-4728-8767-705584D35FCC}" type="slidenum">
              <a:rPr lang="en-US" smtClean="0"/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CF247-58A4-4728-8767-705584D35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674857" y="1"/>
            <a:ext cx="7813336" cy="6858000"/>
          </a:xfrm>
          <a:custGeom>
            <a:avLst/>
            <a:gdLst/>
            <a:ahLst/>
            <a:cxnLst/>
            <a:rect l="0" t="0" r="r" b="b"/>
            <a:pathLst>
              <a:path w="2459" h="2158">
                <a:moveTo>
                  <a:pt x="842" y="425"/>
                </a:moveTo>
                <a:cubicBezTo>
                  <a:pt x="845" y="429"/>
                  <a:pt x="855" y="413"/>
                  <a:pt x="860" y="406"/>
                </a:cubicBezTo>
                <a:cubicBezTo>
                  <a:pt x="866" y="398"/>
                  <a:pt x="872" y="390"/>
                  <a:pt x="877" y="382"/>
                </a:cubicBezTo>
                <a:cubicBezTo>
                  <a:pt x="884" y="370"/>
                  <a:pt x="890" y="358"/>
                  <a:pt x="896" y="346"/>
                </a:cubicBezTo>
                <a:cubicBezTo>
                  <a:pt x="901" y="333"/>
                  <a:pt x="907" y="321"/>
                  <a:pt x="905" y="306"/>
                </a:cubicBezTo>
                <a:cubicBezTo>
                  <a:pt x="905" y="303"/>
                  <a:pt x="904" y="300"/>
                  <a:pt x="903" y="298"/>
                </a:cubicBezTo>
                <a:cubicBezTo>
                  <a:pt x="900" y="295"/>
                  <a:pt x="897" y="295"/>
                  <a:pt x="894" y="295"/>
                </a:cubicBezTo>
                <a:cubicBezTo>
                  <a:pt x="887" y="297"/>
                  <a:pt x="883" y="303"/>
                  <a:pt x="879" y="310"/>
                </a:cubicBezTo>
                <a:cubicBezTo>
                  <a:pt x="874" y="318"/>
                  <a:pt x="869" y="325"/>
                  <a:pt x="866" y="334"/>
                </a:cubicBezTo>
                <a:cubicBezTo>
                  <a:pt x="860" y="349"/>
                  <a:pt x="856" y="364"/>
                  <a:pt x="851" y="379"/>
                </a:cubicBezTo>
                <a:cubicBezTo>
                  <a:pt x="847" y="394"/>
                  <a:pt x="838" y="420"/>
                  <a:pt x="842" y="425"/>
                </a:cubicBezTo>
                <a:close/>
                <a:moveTo>
                  <a:pt x="845" y="932"/>
                </a:moveTo>
                <a:cubicBezTo>
                  <a:pt x="840" y="929"/>
                  <a:pt x="833" y="931"/>
                  <a:pt x="829" y="937"/>
                </a:cubicBezTo>
                <a:cubicBezTo>
                  <a:pt x="825" y="942"/>
                  <a:pt x="823" y="949"/>
                  <a:pt x="822" y="956"/>
                </a:cubicBezTo>
                <a:cubicBezTo>
                  <a:pt x="823" y="981"/>
                  <a:pt x="826" y="1006"/>
                  <a:pt x="829" y="1031"/>
                </a:cubicBezTo>
                <a:cubicBezTo>
                  <a:pt x="831" y="1041"/>
                  <a:pt x="832" y="1051"/>
                  <a:pt x="834" y="1061"/>
                </a:cubicBezTo>
                <a:cubicBezTo>
                  <a:pt x="835" y="1064"/>
                  <a:pt x="838" y="1082"/>
                  <a:pt x="842" y="1074"/>
                </a:cubicBezTo>
                <a:cubicBezTo>
                  <a:pt x="844" y="1069"/>
                  <a:pt x="845" y="1063"/>
                  <a:pt x="846" y="1058"/>
                </a:cubicBezTo>
                <a:cubicBezTo>
                  <a:pt x="848" y="1048"/>
                  <a:pt x="849" y="1038"/>
                  <a:pt x="850" y="1028"/>
                </a:cubicBezTo>
                <a:cubicBezTo>
                  <a:pt x="853" y="1011"/>
                  <a:pt x="854" y="994"/>
                  <a:pt x="855" y="977"/>
                </a:cubicBezTo>
                <a:cubicBezTo>
                  <a:pt x="856" y="963"/>
                  <a:pt x="857" y="940"/>
                  <a:pt x="845" y="932"/>
                </a:cubicBezTo>
                <a:close/>
                <a:moveTo>
                  <a:pt x="1155" y="763"/>
                </a:moveTo>
                <a:cubicBezTo>
                  <a:pt x="1166" y="793"/>
                  <a:pt x="1186" y="812"/>
                  <a:pt x="1206" y="829"/>
                </a:cubicBezTo>
                <a:cubicBezTo>
                  <a:pt x="1208" y="831"/>
                  <a:pt x="1210" y="832"/>
                  <a:pt x="1212" y="833"/>
                </a:cubicBezTo>
                <a:cubicBezTo>
                  <a:pt x="1213" y="833"/>
                  <a:pt x="1214" y="833"/>
                  <a:pt x="1215" y="833"/>
                </a:cubicBezTo>
                <a:cubicBezTo>
                  <a:pt x="1216" y="833"/>
                  <a:pt x="1217" y="832"/>
                  <a:pt x="1218" y="831"/>
                </a:cubicBezTo>
                <a:cubicBezTo>
                  <a:pt x="1222" y="826"/>
                  <a:pt x="1216" y="813"/>
                  <a:pt x="1215" y="808"/>
                </a:cubicBezTo>
                <a:cubicBezTo>
                  <a:pt x="1211" y="800"/>
                  <a:pt x="1207" y="792"/>
                  <a:pt x="1203" y="784"/>
                </a:cubicBezTo>
                <a:cubicBezTo>
                  <a:pt x="1197" y="771"/>
                  <a:pt x="1190" y="757"/>
                  <a:pt x="1181" y="746"/>
                </a:cubicBezTo>
                <a:cubicBezTo>
                  <a:pt x="1178" y="741"/>
                  <a:pt x="1174" y="736"/>
                  <a:pt x="1169" y="734"/>
                </a:cubicBezTo>
                <a:cubicBezTo>
                  <a:pt x="1164" y="733"/>
                  <a:pt x="1158" y="734"/>
                  <a:pt x="1155" y="740"/>
                </a:cubicBezTo>
                <a:cubicBezTo>
                  <a:pt x="1153" y="743"/>
                  <a:pt x="1152" y="747"/>
                  <a:pt x="1153" y="751"/>
                </a:cubicBezTo>
                <a:cubicBezTo>
                  <a:pt x="1153" y="756"/>
                  <a:pt x="1154" y="759"/>
                  <a:pt x="1155" y="763"/>
                </a:cubicBezTo>
                <a:close/>
                <a:moveTo>
                  <a:pt x="817" y="1047"/>
                </a:moveTo>
                <a:cubicBezTo>
                  <a:pt x="813" y="1032"/>
                  <a:pt x="807" y="1009"/>
                  <a:pt x="793" y="1004"/>
                </a:cubicBezTo>
                <a:cubicBezTo>
                  <a:pt x="789" y="1003"/>
                  <a:pt x="784" y="1004"/>
                  <a:pt x="781" y="1008"/>
                </a:cubicBezTo>
                <a:cubicBezTo>
                  <a:pt x="777" y="1014"/>
                  <a:pt x="777" y="1022"/>
                  <a:pt x="779" y="1029"/>
                </a:cubicBezTo>
                <a:cubicBezTo>
                  <a:pt x="785" y="1050"/>
                  <a:pt x="793" y="1070"/>
                  <a:pt x="803" y="1089"/>
                </a:cubicBezTo>
                <a:cubicBezTo>
                  <a:pt x="808" y="1098"/>
                  <a:pt x="814" y="1107"/>
                  <a:pt x="819" y="1116"/>
                </a:cubicBezTo>
                <a:cubicBezTo>
                  <a:pt x="822" y="1120"/>
                  <a:pt x="836" y="1144"/>
                  <a:pt x="836" y="1134"/>
                </a:cubicBezTo>
                <a:cubicBezTo>
                  <a:pt x="836" y="1122"/>
                  <a:pt x="833" y="1109"/>
                  <a:pt x="830" y="1098"/>
                </a:cubicBezTo>
                <a:cubicBezTo>
                  <a:pt x="827" y="1081"/>
                  <a:pt x="822" y="1064"/>
                  <a:pt x="817" y="1047"/>
                </a:cubicBezTo>
                <a:close/>
                <a:moveTo>
                  <a:pt x="842" y="1133"/>
                </a:moveTo>
                <a:cubicBezTo>
                  <a:pt x="845" y="1137"/>
                  <a:pt x="855" y="1122"/>
                  <a:pt x="860" y="1115"/>
                </a:cubicBezTo>
                <a:cubicBezTo>
                  <a:pt x="866" y="1107"/>
                  <a:pt x="872" y="1099"/>
                  <a:pt x="877" y="1090"/>
                </a:cubicBezTo>
                <a:cubicBezTo>
                  <a:pt x="884" y="1079"/>
                  <a:pt x="890" y="1067"/>
                  <a:pt x="896" y="1054"/>
                </a:cubicBezTo>
                <a:cubicBezTo>
                  <a:pt x="901" y="1042"/>
                  <a:pt x="907" y="1029"/>
                  <a:pt x="905" y="1015"/>
                </a:cubicBezTo>
                <a:cubicBezTo>
                  <a:pt x="905" y="1011"/>
                  <a:pt x="904" y="1008"/>
                  <a:pt x="903" y="1006"/>
                </a:cubicBezTo>
                <a:cubicBezTo>
                  <a:pt x="900" y="1003"/>
                  <a:pt x="897" y="1003"/>
                  <a:pt x="894" y="1004"/>
                </a:cubicBezTo>
                <a:cubicBezTo>
                  <a:pt x="887" y="1006"/>
                  <a:pt x="883" y="1012"/>
                  <a:pt x="879" y="1019"/>
                </a:cubicBezTo>
                <a:cubicBezTo>
                  <a:pt x="874" y="1026"/>
                  <a:pt x="869" y="1034"/>
                  <a:pt x="866" y="1043"/>
                </a:cubicBezTo>
                <a:cubicBezTo>
                  <a:pt x="860" y="1058"/>
                  <a:pt x="856" y="1073"/>
                  <a:pt x="851" y="1088"/>
                </a:cubicBezTo>
                <a:cubicBezTo>
                  <a:pt x="847" y="1103"/>
                  <a:pt x="838" y="1129"/>
                  <a:pt x="842" y="1133"/>
                </a:cubicBezTo>
                <a:close/>
                <a:moveTo>
                  <a:pt x="1226" y="1486"/>
                </a:moveTo>
                <a:cubicBezTo>
                  <a:pt x="1229" y="1490"/>
                  <a:pt x="1239" y="1475"/>
                  <a:pt x="1244" y="1467"/>
                </a:cubicBezTo>
                <a:cubicBezTo>
                  <a:pt x="1250" y="1460"/>
                  <a:pt x="1256" y="1451"/>
                  <a:pt x="1261" y="1443"/>
                </a:cubicBezTo>
                <a:cubicBezTo>
                  <a:pt x="1268" y="1432"/>
                  <a:pt x="1274" y="1420"/>
                  <a:pt x="1280" y="1407"/>
                </a:cubicBezTo>
                <a:cubicBezTo>
                  <a:pt x="1285" y="1395"/>
                  <a:pt x="1291" y="1382"/>
                  <a:pt x="1289" y="1367"/>
                </a:cubicBezTo>
                <a:cubicBezTo>
                  <a:pt x="1289" y="1364"/>
                  <a:pt x="1288" y="1361"/>
                  <a:pt x="1287" y="1359"/>
                </a:cubicBezTo>
                <a:cubicBezTo>
                  <a:pt x="1284" y="1356"/>
                  <a:pt x="1281" y="1356"/>
                  <a:pt x="1278" y="1357"/>
                </a:cubicBezTo>
                <a:cubicBezTo>
                  <a:pt x="1271" y="1359"/>
                  <a:pt x="1267" y="1365"/>
                  <a:pt x="1263" y="1371"/>
                </a:cubicBezTo>
                <a:cubicBezTo>
                  <a:pt x="1258" y="1379"/>
                  <a:pt x="1253" y="1387"/>
                  <a:pt x="1250" y="1396"/>
                </a:cubicBezTo>
                <a:cubicBezTo>
                  <a:pt x="1244" y="1410"/>
                  <a:pt x="1240" y="1425"/>
                  <a:pt x="1235" y="1441"/>
                </a:cubicBezTo>
                <a:cubicBezTo>
                  <a:pt x="1231" y="1455"/>
                  <a:pt x="1222" y="1482"/>
                  <a:pt x="1226" y="1486"/>
                </a:cubicBezTo>
                <a:close/>
                <a:moveTo>
                  <a:pt x="1226" y="16"/>
                </a:moveTo>
                <a:cubicBezTo>
                  <a:pt x="1228" y="11"/>
                  <a:pt x="1229" y="5"/>
                  <a:pt x="1230" y="0"/>
                </a:cubicBezTo>
                <a:cubicBezTo>
                  <a:pt x="1218" y="0"/>
                  <a:pt x="1218" y="0"/>
                  <a:pt x="1218" y="0"/>
                </a:cubicBezTo>
                <a:cubicBezTo>
                  <a:pt x="1218" y="1"/>
                  <a:pt x="1218" y="2"/>
                  <a:pt x="1218" y="2"/>
                </a:cubicBezTo>
                <a:cubicBezTo>
                  <a:pt x="1219" y="5"/>
                  <a:pt x="1222" y="24"/>
                  <a:pt x="1226" y="16"/>
                </a:cubicBezTo>
                <a:close/>
                <a:moveTo>
                  <a:pt x="1201" y="694"/>
                </a:moveTo>
                <a:cubicBezTo>
                  <a:pt x="1197" y="680"/>
                  <a:pt x="1191" y="656"/>
                  <a:pt x="1177" y="651"/>
                </a:cubicBezTo>
                <a:cubicBezTo>
                  <a:pt x="1173" y="650"/>
                  <a:pt x="1168" y="651"/>
                  <a:pt x="1165" y="655"/>
                </a:cubicBezTo>
                <a:cubicBezTo>
                  <a:pt x="1161" y="661"/>
                  <a:pt x="1161" y="669"/>
                  <a:pt x="1163" y="676"/>
                </a:cubicBezTo>
                <a:cubicBezTo>
                  <a:pt x="1169" y="697"/>
                  <a:pt x="1177" y="718"/>
                  <a:pt x="1187" y="736"/>
                </a:cubicBezTo>
                <a:cubicBezTo>
                  <a:pt x="1192" y="745"/>
                  <a:pt x="1198" y="754"/>
                  <a:pt x="1203" y="763"/>
                </a:cubicBezTo>
                <a:cubicBezTo>
                  <a:pt x="1206" y="767"/>
                  <a:pt x="1220" y="791"/>
                  <a:pt x="1220" y="781"/>
                </a:cubicBezTo>
                <a:cubicBezTo>
                  <a:pt x="1220" y="769"/>
                  <a:pt x="1217" y="757"/>
                  <a:pt x="1214" y="745"/>
                </a:cubicBezTo>
                <a:cubicBezTo>
                  <a:pt x="1211" y="728"/>
                  <a:pt x="1206" y="711"/>
                  <a:pt x="1201" y="694"/>
                </a:cubicBezTo>
                <a:close/>
                <a:moveTo>
                  <a:pt x="1201" y="1400"/>
                </a:moveTo>
                <a:cubicBezTo>
                  <a:pt x="1197" y="1385"/>
                  <a:pt x="1191" y="1362"/>
                  <a:pt x="1177" y="1357"/>
                </a:cubicBezTo>
                <a:cubicBezTo>
                  <a:pt x="1173" y="1355"/>
                  <a:pt x="1168" y="1357"/>
                  <a:pt x="1165" y="1361"/>
                </a:cubicBezTo>
                <a:cubicBezTo>
                  <a:pt x="1161" y="1366"/>
                  <a:pt x="1161" y="1375"/>
                  <a:pt x="1163" y="1382"/>
                </a:cubicBezTo>
                <a:cubicBezTo>
                  <a:pt x="1169" y="1403"/>
                  <a:pt x="1177" y="1423"/>
                  <a:pt x="1187" y="1442"/>
                </a:cubicBezTo>
                <a:cubicBezTo>
                  <a:pt x="1192" y="1451"/>
                  <a:pt x="1198" y="1460"/>
                  <a:pt x="1203" y="1468"/>
                </a:cubicBezTo>
                <a:cubicBezTo>
                  <a:pt x="1206" y="1473"/>
                  <a:pt x="1220" y="1497"/>
                  <a:pt x="1220" y="1487"/>
                </a:cubicBezTo>
                <a:cubicBezTo>
                  <a:pt x="1220" y="1475"/>
                  <a:pt x="1217" y="1462"/>
                  <a:pt x="1214" y="1451"/>
                </a:cubicBezTo>
                <a:cubicBezTo>
                  <a:pt x="1211" y="1434"/>
                  <a:pt x="1206" y="1416"/>
                  <a:pt x="1201" y="1400"/>
                </a:cubicBezTo>
                <a:close/>
                <a:moveTo>
                  <a:pt x="1244" y="762"/>
                </a:moveTo>
                <a:cubicBezTo>
                  <a:pt x="1250" y="754"/>
                  <a:pt x="1256" y="746"/>
                  <a:pt x="1261" y="737"/>
                </a:cubicBezTo>
                <a:cubicBezTo>
                  <a:pt x="1268" y="726"/>
                  <a:pt x="1274" y="714"/>
                  <a:pt x="1280" y="701"/>
                </a:cubicBezTo>
                <a:cubicBezTo>
                  <a:pt x="1285" y="689"/>
                  <a:pt x="1291" y="677"/>
                  <a:pt x="1289" y="662"/>
                </a:cubicBezTo>
                <a:cubicBezTo>
                  <a:pt x="1289" y="659"/>
                  <a:pt x="1288" y="655"/>
                  <a:pt x="1287" y="653"/>
                </a:cubicBezTo>
                <a:cubicBezTo>
                  <a:pt x="1284" y="650"/>
                  <a:pt x="1281" y="650"/>
                  <a:pt x="1278" y="651"/>
                </a:cubicBezTo>
                <a:cubicBezTo>
                  <a:pt x="1271" y="653"/>
                  <a:pt x="1267" y="659"/>
                  <a:pt x="1263" y="666"/>
                </a:cubicBezTo>
                <a:cubicBezTo>
                  <a:pt x="1258" y="673"/>
                  <a:pt x="1253" y="681"/>
                  <a:pt x="1250" y="690"/>
                </a:cubicBezTo>
                <a:cubicBezTo>
                  <a:pt x="1244" y="705"/>
                  <a:pt x="1240" y="720"/>
                  <a:pt x="1235" y="735"/>
                </a:cubicBezTo>
                <a:cubicBezTo>
                  <a:pt x="1231" y="750"/>
                  <a:pt x="1222" y="776"/>
                  <a:pt x="1226" y="780"/>
                </a:cubicBezTo>
                <a:cubicBezTo>
                  <a:pt x="1229" y="784"/>
                  <a:pt x="1239" y="769"/>
                  <a:pt x="1244" y="762"/>
                </a:cubicBezTo>
                <a:close/>
                <a:moveTo>
                  <a:pt x="1229" y="580"/>
                </a:moveTo>
                <a:cubicBezTo>
                  <a:pt x="1224" y="577"/>
                  <a:pt x="1217" y="579"/>
                  <a:pt x="1213" y="584"/>
                </a:cubicBezTo>
                <a:cubicBezTo>
                  <a:pt x="1209" y="589"/>
                  <a:pt x="1207" y="596"/>
                  <a:pt x="1206" y="603"/>
                </a:cubicBezTo>
                <a:cubicBezTo>
                  <a:pt x="1207" y="629"/>
                  <a:pt x="1210" y="653"/>
                  <a:pt x="1213" y="678"/>
                </a:cubicBezTo>
                <a:cubicBezTo>
                  <a:pt x="1215" y="688"/>
                  <a:pt x="1216" y="698"/>
                  <a:pt x="1218" y="708"/>
                </a:cubicBezTo>
                <a:cubicBezTo>
                  <a:pt x="1219" y="711"/>
                  <a:pt x="1222" y="729"/>
                  <a:pt x="1226" y="721"/>
                </a:cubicBezTo>
                <a:cubicBezTo>
                  <a:pt x="1228" y="717"/>
                  <a:pt x="1229" y="710"/>
                  <a:pt x="1230" y="705"/>
                </a:cubicBezTo>
                <a:cubicBezTo>
                  <a:pt x="1232" y="695"/>
                  <a:pt x="1233" y="685"/>
                  <a:pt x="1234" y="675"/>
                </a:cubicBezTo>
                <a:cubicBezTo>
                  <a:pt x="1237" y="658"/>
                  <a:pt x="1238" y="641"/>
                  <a:pt x="1239" y="624"/>
                </a:cubicBezTo>
                <a:cubicBezTo>
                  <a:pt x="1240" y="610"/>
                  <a:pt x="1241" y="587"/>
                  <a:pt x="1229" y="580"/>
                </a:cubicBezTo>
                <a:close/>
                <a:moveTo>
                  <a:pt x="1203" y="57"/>
                </a:moveTo>
                <a:cubicBezTo>
                  <a:pt x="1206" y="61"/>
                  <a:pt x="1220" y="86"/>
                  <a:pt x="1220" y="75"/>
                </a:cubicBezTo>
                <a:cubicBezTo>
                  <a:pt x="1220" y="64"/>
                  <a:pt x="1217" y="51"/>
                  <a:pt x="1214" y="40"/>
                </a:cubicBezTo>
                <a:cubicBezTo>
                  <a:pt x="1211" y="26"/>
                  <a:pt x="1208" y="13"/>
                  <a:pt x="1205" y="0"/>
                </a:cubicBezTo>
                <a:cubicBezTo>
                  <a:pt x="1173" y="0"/>
                  <a:pt x="1173" y="0"/>
                  <a:pt x="1173" y="0"/>
                </a:cubicBezTo>
                <a:cubicBezTo>
                  <a:pt x="1177" y="11"/>
                  <a:pt x="1182" y="21"/>
                  <a:pt x="1187" y="31"/>
                </a:cubicBezTo>
                <a:cubicBezTo>
                  <a:pt x="1192" y="40"/>
                  <a:pt x="1198" y="49"/>
                  <a:pt x="1203" y="57"/>
                </a:cubicBezTo>
                <a:close/>
                <a:moveTo>
                  <a:pt x="1155" y="58"/>
                </a:moveTo>
                <a:cubicBezTo>
                  <a:pt x="1166" y="87"/>
                  <a:pt x="1186" y="107"/>
                  <a:pt x="1206" y="124"/>
                </a:cubicBezTo>
                <a:cubicBezTo>
                  <a:pt x="1208" y="125"/>
                  <a:pt x="1210" y="127"/>
                  <a:pt x="1212" y="127"/>
                </a:cubicBezTo>
                <a:cubicBezTo>
                  <a:pt x="1213" y="128"/>
                  <a:pt x="1214" y="128"/>
                  <a:pt x="1215" y="128"/>
                </a:cubicBezTo>
                <a:cubicBezTo>
                  <a:pt x="1216" y="127"/>
                  <a:pt x="1217" y="127"/>
                  <a:pt x="1218" y="125"/>
                </a:cubicBezTo>
                <a:cubicBezTo>
                  <a:pt x="1222" y="121"/>
                  <a:pt x="1216" y="107"/>
                  <a:pt x="1215" y="102"/>
                </a:cubicBezTo>
                <a:cubicBezTo>
                  <a:pt x="1211" y="94"/>
                  <a:pt x="1207" y="86"/>
                  <a:pt x="1203" y="78"/>
                </a:cubicBezTo>
                <a:cubicBezTo>
                  <a:pt x="1197" y="65"/>
                  <a:pt x="1190" y="52"/>
                  <a:pt x="1181" y="40"/>
                </a:cubicBezTo>
                <a:cubicBezTo>
                  <a:pt x="1178" y="35"/>
                  <a:pt x="1174" y="31"/>
                  <a:pt x="1169" y="29"/>
                </a:cubicBezTo>
                <a:cubicBezTo>
                  <a:pt x="1164" y="27"/>
                  <a:pt x="1158" y="29"/>
                  <a:pt x="1155" y="34"/>
                </a:cubicBezTo>
                <a:cubicBezTo>
                  <a:pt x="1153" y="37"/>
                  <a:pt x="1152" y="42"/>
                  <a:pt x="1153" y="46"/>
                </a:cubicBezTo>
                <a:cubicBezTo>
                  <a:pt x="1153" y="50"/>
                  <a:pt x="1154" y="54"/>
                  <a:pt x="1155" y="58"/>
                </a:cubicBezTo>
                <a:close/>
                <a:moveTo>
                  <a:pt x="803" y="380"/>
                </a:moveTo>
                <a:cubicBezTo>
                  <a:pt x="808" y="390"/>
                  <a:pt x="814" y="399"/>
                  <a:pt x="819" y="407"/>
                </a:cubicBezTo>
                <a:cubicBezTo>
                  <a:pt x="822" y="411"/>
                  <a:pt x="836" y="435"/>
                  <a:pt x="836" y="425"/>
                </a:cubicBezTo>
                <a:cubicBezTo>
                  <a:pt x="836" y="414"/>
                  <a:pt x="833" y="401"/>
                  <a:pt x="830" y="390"/>
                </a:cubicBezTo>
                <a:cubicBezTo>
                  <a:pt x="827" y="372"/>
                  <a:pt x="822" y="355"/>
                  <a:pt x="817" y="338"/>
                </a:cubicBezTo>
                <a:cubicBezTo>
                  <a:pt x="813" y="324"/>
                  <a:pt x="807" y="300"/>
                  <a:pt x="793" y="296"/>
                </a:cubicBezTo>
                <a:cubicBezTo>
                  <a:pt x="789" y="294"/>
                  <a:pt x="784" y="295"/>
                  <a:pt x="781" y="300"/>
                </a:cubicBezTo>
                <a:cubicBezTo>
                  <a:pt x="777" y="305"/>
                  <a:pt x="777" y="314"/>
                  <a:pt x="779" y="320"/>
                </a:cubicBezTo>
                <a:cubicBezTo>
                  <a:pt x="785" y="342"/>
                  <a:pt x="793" y="362"/>
                  <a:pt x="803" y="380"/>
                </a:cubicBezTo>
                <a:close/>
                <a:moveTo>
                  <a:pt x="834" y="352"/>
                </a:moveTo>
                <a:cubicBezTo>
                  <a:pt x="835" y="355"/>
                  <a:pt x="838" y="374"/>
                  <a:pt x="842" y="366"/>
                </a:cubicBezTo>
                <a:cubicBezTo>
                  <a:pt x="844" y="361"/>
                  <a:pt x="845" y="355"/>
                  <a:pt x="846" y="350"/>
                </a:cubicBezTo>
                <a:cubicBezTo>
                  <a:pt x="848" y="340"/>
                  <a:pt x="849" y="329"/>
                  <a:pt x="850" y="319"/>
                </a:cubicBezTo>
                <a:cubicBezTo>
                  <a:pt x="853" y="302"/>
                  <a:pt x="854" y="285"/>
                  <a:pt x="855" y="268"/>
                </a:cubicBezTo>
                <a:cubicBezTo>
                  <a:pt x="856" y="254"/>
                  <a:pt x="857" y="231"/>
                  <a:pt x="845" y="224"/>
                </a:cubicBezTo>
                <a:cubicBezTo>
                  <a:pt x="840" y="221"/>
                  <a:pt x="833" y="223"/>
                  <a:pt x="829" y="228"/>
                </a:cubicBezTo>
                <a:cubicBezTo>
                  <a:pt x="825" y="233"/>
                  <a:pt x="823" y="240"/>
                  <a:pt x="822" y="248"/>
                </a:cubicBezTo>
                <a:cubicBezTo>
                  <a:pt x="823" y="273"/>
                  <a:pt x="826" y="298"/>
                  <a:pt x="829" y="323"/>
                </a:cubicBezTo>
                <a:cubicBezTo>
                  <a:pt x="831" y="333"/>
                  <a:pt x="832" y="342"/>
                  <a:pt x="834" y="352"/>
                </a:cubicBezTo>
                <a:close/>
                <a:moveTo>
                  <a:pt x="771" y="408"/>
                </a:moveTo>
                <a:cubicBezTo>
                  <a:pt x="782" y="437"/>
                  <a:pt x="802" y="457"/>
                  <a:pt x="822" y="474"/>
                </a:cubicBezTo>
                <a:cubicBezTo>
                  <a:pt x="824" y="475"/>
                  <a:pt x="826" y="477"/>
                  <a:pt x="828" y="477"/>
                </a:cubicBezTo>
                <a:cubicBezTo>
                  <a:pt x="829" y="478"/>
                  <a:pt x="830" y="478"/>
                  <a:pt x="831" y="477"/>
                </a:cubicBezTo>
                <a:cubicBezTo>
                  <a:pt x="832" y="477"/>
                  <a:pt x="833" y="477"/>
                  <a:pt x="834" y="475"/>
                </a:cubicBezTo>
                <a:cubicBezTo>
                  <a:pt x="838" y="470"/>
                  <a:pt x="832" y="457"/>
                  <a:pt x="831" y="452"/>
                </a:cubicBezTo>
                <a:cubicBezTo>
                  <a:pt x="827" y="444"/>
                  <a:pt x="823" y="436"/>
                  <a:pt x="819" y="428"/>
                </a:cubicBezTo>
                <a:cubicBezTo>
                  <a:pt x="813" y="415"/>
                  <a:pt x="806" y="402"/>
                  <a:pt x="797" y="390"/>
                </a:cubicBezTo>
                <a:cubicBezTo>
                  <a:pt x="794" y="385"/>
                  <a:pt x="790" y="380"/>
                  <a:pt x="785" y="379"/>
                </a:cubicBezTo>
                <a:cubicBezTo>
                  <a:pt x="780" y="377"/>
                  <a:pt x="774" y="379"/>
                  <a:pt x="771" y="384"/>
                </a:cubicBezTo>
                <a:cubicBezTo>
                  <a:pt x="769" y="387"/>
                  <a:pt x="768" y="392"/>
                  <a:pt x="769" y="396"/>
                </a:cubicBezTo>
                <a:cubicBezTo>
                  <a:pt x="769" y="400"/>
                  <a:pt x="770" y="404"/>
                  <a:pt x="771" y="408"/>
                </a:cubicBezTo>
                <a:close/>
                <a:moveTo>
                  <a:pt x="476" y="762"/>
                </a:moveTo>
                <a:cubicBezTo>
                  <a:pt x="482" y="754"/>
                  <a:pt x="488" y="746"/>
                  <a:pt x="493" y="737"/>
                </a:cubicBezTo>
                <a:cubicBezTo>
                  <a:pt x="500" y="726"/>
                  <a:pt x="506" y="714"/>
                  <a:pt x="512" y="701"/>
                </a:cubicBezTo>
                <a:cubicBezTo>
                  <a:pt x="517" y="689"/>
                  <a:pt x="523" y="677"/>
                  <a:pt x="521" y="662"/>
                </a:cubicBezTo>
                <a:cubicBezTo>
                  <a:pt x="521" y="659"/>
                  <a:pt x="520" y="655"/>
                  <a:pt x="519" y="653"/>
                </a:cubicBezTo>
                <a:cubicBezTo>
                  <a:pt x="516" y="650"/>
                  <a:pt x="513" y="650"/>
                  <a:pt x="510" y="651"/>
                </a:cubicBezTo>
                <a:cubicBezTo>
                  <a:pt x="503" y="653"/>
                  <a:pt x="499" y="659"/>
                  <a:pt x="495" y="666"/>
                </a:cubicBezTo>
                <a:cubicBezTo>
                  <a:pt x="490" y="673"/>
                  <a:pt x="485" y="681"/>
                  <a:pt x="482" y="690"/>
                </a:cubicBezTo>
                <a:cubicBezTo>
                  <a:pt x="476" y="705"/>
                  <a:pt x="472" y="720"/>
                  <a:pt x="467" y="735"/>
                </a:cubicBezTo>
                <a:cubicBezTo>
                  <a:pt x="463" y="750"/>
                  <a:pt x="454" y="776"/>
                  <a:pt x="458" y="780"/>
                </a:cubicBezTo>
                <a:cubicBezTo>
                  <a:pt x="461" y="784"/>
                  <a:pt x="471" y="769"/>
                  <a:pt x="476" y="762"/>
                </a:cubicBezTo>
                <a:close/>
                <a:moveTo>
                  <a:pt x="435" y="57"/>
                </a:moveTo>
                <a:cubicBezTo>
                  <a:pt x="438" y="61"/>
                  <a:pt x="452" y="86"/>
                  <a:pt x="452" y="75"/>
                </a:cubicBezTo>
                <a:cubicBezTo>
                  <a:pt x="452" y="64"/>
                  <a:pt x="449" y="51"/>
                  <a:pt x="446" y="40"/>
                </a:cubicBezTo>
                <a:cubicBezTo>
                  <a:pt x="443" y="26"/>
                  <a:pt x="440" y="13"/>
                  <a:pt x="437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9" y="11"/>
                  <a:pt x="414" y="21"/>
                  <a:pt x="419" y="31"/>
                </a:cubicBezTo>
                <a:cubicBezTo>
                  <a:pt x="424" y="40"/>
                  <a:pt x="430" y="49"/>
                  <a:pt x="435" y="57"/>
                </a:cubicBezTo>
                <a:close/>
                <a:moveTo>
                  <a:pt x="461" y="580"/>
                </a:moveTo>
                <a:cubicBezTo>
                  <a:pt x="456" y="577"/>
                  <a:pt x="449" y="579"/>
                  <a:pt x="445" y="584"/>
                </a:cubicBezTo>
                <a:cubicBezTo>
                  <a:pt x="441" y="589"/>
                  <a:pt x="439" y="596"/>
                  <a:pt x="438" y="603"/>
                </a:cubicBezTo>
                <a:cubicBezTo>
                  <a:pt x="439" y="629"/>
                  <a:pt x="442" y="653"/>
                  <a:pt x="445" y="678"/>
                </a:cubicBezTo>
                <a:cubicBezTo>
                  <a:pt x="447" y="688"/>
                  <a:pt x="448" y="698"/>
                  <a:pt x="450" y="708"/>
                </a:cubicBezTo>
                <a:cubicBezTo>
                  <a:pt x="451" y="711"/>
                  <a:pt x="454" y="729"/>
                  <a:pt x="458" y="721"/>
                </a:cubicBezTo>
                <a:cubicBezTo>
                  <a:pt x="460" y="717"/>
                  <a:pt x="461" y="710"/>
                  <a:pt x="462" y="705"/>
                </a:cubicBezTo>
                <a:cubicBezTo>
                  <a:pt x="464" y="695"/>
                  <a:pt x="465" y="685"/>
                  <a:pt x="466" y="675"/>
                </a:cubicBezTo>
                <a:cubicBezTo>
                  <a:pt x="469" y="658"/>
                  <a:pt x="471" y="641"/>
                  <a:pt x="471" y="624"/>
                </a:cubicBezTo>
                <a:cubicBezTo>
                  <a:pt x="472" y="610"/>
                  <a:pt x="473" y="587"/>
                  <a:pt x="461" y="580"/>
                </a:cubicBezTo>
                <a:close/>
                <a:moveTo>
                  <a:pt x="387" y="58"/>
                </a:moveTo>
                <a:cubicBezTo>
                  <a:pt x="398" y="87"/>
                  <a:pt x="418" y="107"/>
                  <a:pt x="438" y="124"/>
                </a:cubicBezTo>
                <a:cubicBezTo>
                  <a:pt x="440" y="125"/>
                  <a:pt x="442" y="127"/>
                  <a:pt x="444" y="127"/>
                </a:cubicBezTo>
                <a:cubicBezTo>
                  <a:pt x="445" y="128"/>
                  <a:pt x="446" y="128"/>
                  <a:pt x="447" y="128"/>
                </a:cubicBezTo>
                <a:cubicBezTo>
                  <a:pt x="448" y="127"/>
                  <a:pt x="449" y="127"/>
                  <a:pt x="450" y="125"/>
                </a:cubicBezTo>
                <a:cubicBezTo>
                  <a:pt x="454" y="121"/>
                  <a:pt x="448" y="107"/>
                  <a:pt x="447" y="102"/>
                </a:cubicBezTo>
                <a:cubicBezTo>
                  <a:pt x="443" y="94"/>
                  <a:pt x="439" y="86"/>
                  <a:pt x="435" y="78"/>
                </a:cubicBezTo>
                <a:cubicBezTo>
                  <a:pt x="429" y="65"/>
                  <a:pt x="422" y="52"/>
                  <a:pt x="413" y="40"/>
                </a:cubicBezTo>
                <a:cubicBezTo>
                  <a:pt x="410" y="35"/>
                  <a:pt x="406" y="31"/>
                  <a:pt x="401" y="29"/>
                </a:cubicBezTo>
                <a:cubicBezTo>
                  <a:pt x="396" y="27"/>
                  <a:pt x="390" y="29"/>
                  <a:pt x="387" y="34"/>
                </a:cubicBezTo>
                <a:cubicBezTo>
                  <a:pt x="385" y="37"/>
                  <a:pt x="384" y="42"/>
                  <a:pt x="385" y="46"/>
                </a:cubicBezTo>
                <a:cubicBezTo>
                  <a:pt x="385" y="50"/>
                  <a:pt x="386" y="54"/>
                  <a:pt x="387" y="58"/>
                </a:cubicBezTo>
                <a:close/>
                <a:moveTo>
                  <a:pt x="74" y="425"/>
                </a:moveTo>
                <a:cubicBezTo>
                  <a:pt x="77" y="429"/>
                  <a:pt x="87" y="413"/>
                  <a:pt x="92" y="406"/>
                </a:cubicBezTo>
                <a:cubicBezTo>
                  <a:pt x="98" y="398"/>
                  <a:pt x="104" y="390"/>
                  <a:pt x="109" y="382"/>
                </a:cubicBezTo>
                <a:cubicBezTo>
                  <a:pt x="116" y="370"/>
                  <a:pt x="122" y="358"/>
                  <a:pt x="128" y="346"/>
                </a:cubicBezTo>
                <a:cubicBezTo>
                  <a:pt x="133" y="333"/>
                  <a:pt x="139" y="321"/>
                  <a:pt x="137" y="306"/>
                </a:cubicBezTo>
                <a:cubicBezTo>
                  <a:pt x="137" y="303"/>
                  <a:pt x="136" y="300"/>
                  <a:pt x="135" y="298"/>
                </a:cubicBezTo>
                <a:cubicBezTo>
                  <a:pt x="132" y="295"/>
                  <a:pt x="129" y="295"/>
                  <a:pt x="126" y="295"/>
                </a:cubicBezTo>
                <a:cubicBezTo>
                  <a:pt x="119" y="297"/>
                  <a:pt x="115" y="303"/>
                  <a:pt x="111" y="310"/>
                </a:cubicBezTo>
                <a:cubicBezTo>
                  <a:pt x="106" y="318"/>
                  <a:pt x="101" y="325"/>
                  <a:pt x="98" y="334"/>
                </a:cubicBezTo>
                <a:cubicBezTo>
                  <a:pt x="92" y="349"/>
                  <a:pt x="88" y="364"/>
                  <a:pt x="83" y="379"/>
                </a:cubicBezTo>
                <a:cubicBezTo>
                  <a:pt x="79" y="394"/>
                  <a:pt x="70" y="420"/>
                  <a:pt x="74" y="425"/>
                </a:cubicBezTo>
                <a:close/>
                <a:moveTo>
                  <a:pt x="387" y="763"/>
                </a:moveTo>
                <a:cubicBezTo>
                  <a:pt x="398" y="793"/>
                  <a:pt x="418" y="812"/>
                  <a:pt x="438" y="829"/>
                </a:cubicBezTo>
                <a:cubicBezTo>
                  <a:pt x="440" y="831"/>
                  <a:pt x="442" y="832"/>
                  <a:pt x="444" y="833"/>
                </a:cubicBezTo>
                <a:cubicBezTo>
                  <a:pt x="445" y="833"/>
                  <a:pt x="446" y="833"/>
                  <a:pt x="447" y="833"/>
                </a:cubicBezTo>
                <a:cubicBezTo>
                  <a:pt x="448" y="833"/>
                  <a:pt x="449" y="832"/>
                  <a:pt x="450" y="831"/>
                </a:cubicBezTo>
                <a:cubicBezTo>
                  <a:pt x="454" y="826"/>
                  <a:pt x="448" y="813"/>
                  <a:pt x="447" y="808"/>
                </a:cubicBezTo>
                <a:cubicBezTo>
                  <a:pt x="443" y="800"/>
                  <a:pt x="439" y="792"/>
                  <a:pt x="435" y="784"/>
                </a:cubicBezTo>
                <a:cubicBezTo>
                  <a:pt x="429" y="771"/>
                  <a:pt x="422" y="757"/>
                  <a:pt x="413" y="746"/>
                </a:cubicBezTo>
                <a:cubicBezTo>
                  <a:pt x="410" y="741"/>
                  <a:pt x="406" y="736"/>
                  <a:pt x="401" y="734"/>
                </a:cubicBezTo>
                <a:cubicBezTo>
                  <a:pt x="396" y="733"/>
                  <a:pt x="390" y="734"/>
                  <a:pt x="387" y="740"/>
                </a:cubicBezTo>
                <a:cubicBezTo>
                  <a:pt x="385" y="743"/>
                  <a:pt x="384" y="747"/>
                  <a:pt x="385" y="751"/>
                </a:cubicBezTo>
                <a:cubicBezTo>
                  <a:pt x="385" y="756"/>
                  <a:pt x="386" y="759"/>
                  <a:pt x="387" y="763"/>
                </a:cubicBezTo>
                <a:close/>
                <a:moveTo>
                  <a:pt x="458" y="16"/>
                </a:moveTo>
                <a:cubicBezTo>
                  <a:pt x="460" y="11"/>
                  <a:pt x="461" y="5"/>
                  <a:pt x="462" y="0"/>
                </a:cubicBezTo>
                <a:cubicBezTo>
                  <a:pt x="450" y="0"/>
                  <a:pt x="450" y="0"/>
                  <a:pt x="450" y="0"/>
                </a:cubicBezTo>
                <a:cubicBezTo>
                  <a:pt x="450" y="1"/>
                  <a:pt x="450" y="2"/>
                  <a:pt x="450" y="2"/>
                </a:cubicBezTo>
                <a:cubicBezTo>
                  <a:pt x="451" y="5"/>
                  <a:pt x="454" y="24"/>
                  <a:pt x="458" y="16"/>
                </a:cubicBezTo>
                <a:close/>
                <a:moveTo>
                  <a:pt x="433" y="694"/>
                </a:moveTo>
                <a:cubicBezTo>
                  <a:pt x="429" y="680"/>
                  <a:pt x="423" y="656"/>
                  <a:pt x="409" y="651"/>
                </a:cubicBezTo>
                <a:cubicBezTo>
                  <a:pt x="405" y="650"/>
                  <a:pt x="400" y="651"/>
                  <a:pt x="397" y="655"/>
                </a:cubicBezTo>
                <a:cubicBezTo>
                  <a:pt x="393" y="661"/>
                  <a:pt x="393" y="669"/>
                  <a:pt x="395" y="676"/>
                </a:cubicBezTo>
                <a:cubicBezTo>
                  <a:pt x="401" y="697"/>
                  <a:pt x="409" y="718"/>
                  <a:pt x="419" y="736"/>
                </a:cubicBezTo>
                <a:cubicBezTo>
                  <a:pt x="424" y="745"/>
                  <a:pt x="430" y="754"/>
                  <a:pt x="435" y="763"/>
                </a:cubicBezTo>
                <a:cubicBezTo>
                  <a:pt x="438" y="767"/>
                  <a:pt x="452" y="791"/>
                  <a:pt x="452" y="781"/>
                </a:cubicBezTo>
                <a:cubicBezTo>
                  <a:pt x="452" y="769"/>
                  <a:pt x="449" y="757"/>
                  <a:pt x="446" y="745"/>
                </a:cubicBezTo>
                <a:cubicBezTo>
                  <a:pt x="443" y="728"/>
                  <a:pt x="438" y="711"/>
                  <a:pt x="433" y="694"/>
                </a:cubicBezTo>
                <a:close/>
                <a:moveTo>
                  <a:pt x="461" y="1285"/>
                </a:moveTo>
                <a:cubicBezTo>
                  <a:pt x="456" y="1282"/>
                  <a:pt x="449" y="1284"/>
                  <a:pt x="445" y="1289"/>
                </a:cubicBezTo>
                <a:cubicBezTo>
                  <a:pt x="441" y="1294"/>
                  <a:pt x="439" y="1302"/>
                  <a:pt x="438" y="1309"/>
                </a:cubicBezTo>
                <a:cubicBezTo>
                  <a:pt x="439" y="1334"/>
                  <a:pt x="442" y="1359"/>
                  <a:pt x="445" y="1384"/>
                </a:cubicBezTo>
                <a:cubicBezTo>
                  <a:pt x="447" y="1394"/>
                  <a:pt x="448" y="1404"/>
                  <a:pt x="450" y="1413"/>
                </a:cubicBezTo>
                <a:cubicBezTo>
                  <a:pt x="451" y="1416"/>
                  <a:pt x="454" y="1435"/>
                  <a:pt x="458" y="1427"/>
                </a:cubicBezTo>
                <a:cubicBezTo>
                  <a:pt x="460" y="1422"/>
                  <a:pt x="461" y="1416"/>
                  <a:pt x="462" y="1411"/>
                </a:cubicBezTo>
                <a:cubicBezTo>
                  <a:pt x="464" y="1401"/>
                  <a:pt x="465" y="1391"/>
                  <a:pt x="466" y="1381"/>
                </a:cubicBezTo>
                <a:cubicBezTo>
                  <a:pt x="469" y="1364"/>
                  <a:pt x="471" y="1347"/>
                  <a:pt x="471" y="1330"/>
                </a:cubicBezTo>
                <a:cubicBezTo>
                  <a:pt x="472" y="1315"/>
                  <a:pt x="473" y="1293"/>
                  <a:pt x="461" y="1285"/>
                </a:cubicBezTo>
                <a:close/>
                <a:moveTo>
                  <a:pt x="771" y="1116"/>
                </a:moveTo>
                <a:cubicBezTo>
                  <a:pt x="782" y="1145"/>
                  <a:pt x="802" y="1165"/>
                  <a:pt x="822" y="1182"/>
                </a:cubicBezTo>
                <a:cubicBezTo>
                  <a:pt x="824" y="1184"/>
                  <a:pt x="826" y="1185"/>
                  <a:pt x="828" y="1186"/>
                </a:cubicBezTo>
                <a:cubicBezTo>
                  <a:pt x="829" y="1186"/>
                  <a:pt x="830" y="1186"/>
                  <a:pt x="831" y="1186"/>
                </a:cubicBezTo>
                <a:cubicBezTo>
                  <a:pt x="832" y="1186"/>
                  <a:pt x="833" y="1185"/>
                  <a:pt x="834" y="1184"/>
                </a:cubicBezTo>
                <a:cubicBezTo>
                  <a:pt x="838" y="1179"/>
                  <a:pt x="832" y="1166"/>
                  <a:pt x="831" y="1161"/>
                </a:cubicBezTo>
                <a:cubicBezTo>
                  <a:pt x="827" y="1152"/>
                  <a:pt x="823" y="1145"/>
                  <a:pt x="819" y="1137"/>
                </a:cubicBezTo>
                <a:cubicBezTo>
                  <a:pt x="813" y="1123"/>
                  <a:pt x="806" y="1110"/>
                  <a:pt x="797" y="1098"/>
                </a:cubicBezTo>
                <a:cubicBezTo>
                  <a:pt x="794" y="1093"/>
                  <a:pt x="790" y="1089"/>
                  <a:pt x="785" y="1087"/>
                </a:cubicBezTo>
                <a:cubicBezTo>
                  <a:pt x="780" y="1085"/>
                  <a:pt x="774" y="1087"/>
                  <a:pt x="771" y="1092"/>
                </a:cubicBezTo>
                <a:cubicBezTo>
                  <a:pt x="769" y="1096"/>
                  <a:pt x="768" y="1100"/>
                  <a:pt x="769" y="1104"/>
                </a:cubicBezTo>
                <a:cubicBezTo>
                  <a:pt x="769" y="1108"/>
                  <a:pt x="770" y="1112"/>
                  <a:pt x="771" y="1116"/>
                </a:cubicBezTo>
                <a:close/>
                <a:moveTo>
                  <a:pt x="458" y="75"/>
                </a:moveTo>
                <a:cubicBezTo>
                  <a:pt x="461" y="79"/>
                  <a:pt x="471" y="63"/>
                  <a:pt x="476" y="56"/>
                </a:cubicBezTo>
                <a:cubicBezTo>
                  <a:pt x="482" y="48"/>
                  <a:pt x="488" y="40"/>
                  <a:pt x="493" y="32"/>
                </a:cubicBezTo>
                <a:cubicBezTo>
                  <a:pt x="499" y="22"/>
                  <a:pt x="505" y="11"/>
                  <a:pt x="510" y="0"/>
                </a:cubicBezTo>
                <a:cubicBezTo>
                  <a:pt x="476" y="0"/>
                  <a:pt x="476" y="0"/>
                  <a:pt x="476" y="0"/>
                </a:cubicBezTo>
                <a:cubicBezTo>
                  <a:pt x="473" y="10"/>
                  <a:pt x="470" y="20"/>
                  <a:pt x="467" y="29"/>
                </a:cubicBezTo>
                <a:cubicBezTo>
                  <a:pt x="463" y="44"/>
                  <a:pt x="454" y="71"/>
                  <a:pt x="458" y="75"/>
                </a:cubicBezTo>
                <a:close/>
                <a:moveTo>
                  <a:pt x="458" y="1486"/>
                </a:moveTo>
                <a:cubicBezTo>
                  <a:pt x="461" y="1490"/>
                  <a:pt x="471" y="1475"/>
                  <a:pt x="476" y="1467"/>
                </a:cubicBezTo>
                <a:cubicBezTo>
                  <a:pt x="482" y="1460"/>
                  <a:pt x="488" y="1451"/>
                  <a:pt x="493" y="1443"/>
                </a:cubicBezTo>
                <a:cubicBezTo>
                  <a:pt x="500" y="1432"/>
                  <a:pt x="506" y="1420"/>
                  <a:pt x="512" y="1407"/>
                </a:cubicBezTo>
                <a:cubicBezTo>
                  <a:pt x="517" y="1395"/>
                  <a:pt x="523" y="1382"/>
                  <a:pt x="521" y="1367"/>
                </a:cubicBezTo>
                <a:cubicBezTo>
                  <a:pt x="521" y="1364"/>
                  <a:pt x="520" y="1361"/>
                  <a:pt x="519" y="1359"/>
                </a:cubicBezTo>
                <a:cubicBezTo>
                  <a:pt x="516" y="1356"/>
                  <a:pt x="513" y="1356"/>
                  <a:pt x="510" y="1357"/>
                </a:cubicBezTo>
                <a:cubicBezTo>
                  <a:pt x="503" y="1359"/>
                  <a:pt x="499" y="1365"/>
                  <a:pt x="495" y="1371"/>
                </a:cubicBezTo>
                <a:cubicBezTo>
                  <a:pt x="490" y="1379"/>
                  <a:pt x="485" y="1387"/>
                  <a:pt x="482" y="1396"/>
                </a:cubicBezTo>
                <a:cubicBezTo>
                  <a:pt x="476" y="1410"/>
                  <a:pt x="472" y="1425"/>
                  <a:pt x="467" y="1441"/>
                </a:cubicBezTo>
                <a:cubicBezTo>
                  <a:pt x="463" y="1455"/>
                  <a:pt x="454" y="1482"/>
                  <a:pt x="458" y="1486"/>
                </a:cubicBezTo>
                <a:close/>
                <a:moveTo>
                  <a:pt x="433" y="1400"/>
                </a:moveTo>
                <a:cubicBezTo>
                  <a:pt x="429" y="1385"/>
                  <a:pt x="423" y="1362"/>
                  <a:pt x="409" y="1357"/>
                </a:cubicBezTo>
                <a:cubicBezTo>
                  <a:pt x="405" y="1355"/>
                  <a:pt x="400" y="1357"/>
                  <a:pt x="397" y="1361"/>
                </a:cubicBezTo>
                <a:cubicBezTo>
                  <a:pt x="393" y="1366"/>
                  <a:pt x="393" y="1375"/>
                  <a:pt x="395" y="1382"/>
                </a:cubicBezTo>
                <a:cubicBezTo>
                  <a:pt x="401" y="1403"/>
                  <a:pt x="409" y="1423"/>
                  <a:pt x="419" y="1442"/>
                </a:cubicBezTo>
                <a:cubicBezTo>
                  <a:pt x="424" y="1451"/>
                  <a:pt x="430" y="1460"/>
                  <a:pt x="435" y="1468"/>
                </a:cubicBezTo>
                <a:cubicBezTo>
                  <a:pt x="438" y="1473"/>
                  <a:pt x="452" y="1497"/>
                  <a:pt x="452" y="1487"/>
                </a:cubicBezTo>
                <a:cubicBezTo>
                  <a:pt x="452" y="1475"/>
                  <a:pt x="449" y="1462"/>
                  <a:pt x="446" y="1451"/>
                </a:cubicBezTo>
                <a:cubicBezTo>
                  <a:pt x="443" y="1434"/>
                  <a:pt x="438" y="1416"/>
                  <a:pt x="433" y="1400"/>
                </a:cubicBezTo>
                <a:close/>
                <a:moveTo>
                  <a:pt x="1539" y="1116"/>
                </a:moveTo>
                <a:cubicBezTo>
                  <a:pt x="1550" y="1145"/>
                  <a:pt x="1570" y="1165"/>
                  <a:pt x="1590" y="1182"/>
                </a:cubicBezTo>
                <a:cubicBezTo>
                  <a:pt x="1592" y="1184"/>
                  <a:pt x="1594" y="1185"/>
                  <a:pt x="1596" y="1186"/>
                </a:cubicBezTo>
                <a:cubicBezTo>
                  <a:pt x="1597" y="1186"/>
                  <a:pt x="1598" y="1186"/>
                  <a:pt x="1599" y="1186"/>
                </a:cubicBezTo>
                <a:cubicBezTo>
                  <a:pt x="1600" y="1186"/>
                  <a:pt x="1601" y="1185"/>
                  <a:pt x="1602" y="1184"/>
                </a:cubicBezTo>
                <a:cubicBezTo>
                  <a:pt x="1606" y="1179"/>
                  <a:pt x="1600" y="1166"/>
                  <a:pt x="1599" y="1161"/>
                </a:cubicBezTo>
                <a:cubicBezTo>
                  <a:pt x="1595" y="1152"/>
                  <a:pt x="1591" y="1145"/>
                  <a:pt x="1587" y="1137"/>
                </a:cubicBezTo>
                <a:cubicBezTo>
                  <a:pt x="1581" y="1123"/>
                  <a:pt x="1574" y="1110"/>
                  <a:pt x="1565" y="1098"/>
                </a:cubicBezTo>
                <a:cubicBezTo>
                  <a:pt x="1562" y="1093"/>
                  <a:pt x="1558" y="1089"/>
                  <a:pt x="1553" y="1087"/>
                </a:cubicBezTo>
                <a:cubicBezTo>
                  <a:pt x="1548" y="1085"/>
                  <a:pt x="1542" y="1087"/>
                  <a:pt x="1539" y="1092"/>
                </a:cubicBezTo>
                <a:cubicBezTo>
                  <a:pt x="1537" y="1096"/>
                  <a:pt x="1536" y="1100"/>
                  <a:pt x="1537" y="1104"/>
                </a:cubicBezTo>
                <a:cubicBezTo>
                  <a:pt x="1537" y="1108"/>
                  <a:pt x="1538" y="1112"/>
                  <a:pt x="1539" y="1116"/>
                </a:cubicBezTo>
                <a:close/>
                <a:moveTo>
                  <a:pt x="2307" y="1116"/>
                </a:moveTo>
                <a:cubicBezTo>
                  <a:pt x="2318" y="1145"/>
                  <a:pt x="2338" y="1165"/>
                  <a:pt x="2358" y="1182"/>
                </a:cubicBezTo>
                <a:cubicBezTo>
                  <a:pt x="2360" y="1184"/>
                  <a:pt x="2362" y="1185"/>
                  <a:pt x="2364" y="1186"/>
                </a:cubicBezTo>
                <a:cubicBezTo>
                  <a:pt x="2365" y="1186"/>
                  <a:pt x="2366" y="1186"/>
                  <a:pt x="2366" y="1186"/>
                </a:cubicBezTo>
                <a:cubicBezTo>
                  <a:pt x="2368" y="1186"/>
                  <a:pt x="2369" y="1185"/>
                  <a:pt x="2370" y="1184"/>
                </a:cubicBezTo>
                <a:cubicBezTo>
                  <a:pt x="2374" y="1179"/>
                  <a:pt x="2368" y="1166"/>
                  <a:pt x="2367" y="1161"/>
                </a:cubicBezTo>
                <a:cubicBezTo>
                  <a:pt x="2363" y="1152"/>
                  <a:pt x="2359" y="1145"/>
                  <a:pt x="2355" y="1137"/>
                </a:cubicBezTo>
                <a:cubicBezTo>
                  <a:pt x="2349" y="1123"/>
                  <a:pt x="2342" y="1110"/>
                  <a:pt x="2333" y="1098"/>
                </a:cubicBezTo>
                <a:cubicBezTo>
                  <a:pt x="2330" y="1093"/>
                  <a:pt x="2326" y="1089"/>
                  <a:pt x="2321" y="1087"/>
                </a:cubicBezTo>
                <a:cubicBezTo>
                  <a:pt x="2316" y="1085"/>
                  <a:pt x="2310" y="1087"/>
                  <a:pt x="2307" y="1092"/>
                </a:cubicBezTo>
                <a:cubicBezTo>
                  <a:pt x="2305" y="1096"/>
                  <a:pt x="2304" y="1100"/>
                  <a:pt x="2305" y="1104"/>
                </a:cubicBezTo>
                <a:cubicBezTo>
                  <a:pt x="2305" y="1108"/>
                  <a:pt x="2306" y="1112"/>
                  <a:pt x="2307" y="1116"/>
                </a:cubicBezTo>
                <a:close/>
                <a:moveTo>
                  <a:pt x="1969" y="694"/>
                </a:moveTo>
                <a:cubicBezTo>
                  <a:pt x="1964" y="680"/>
                  <a:pt x="1959" y="656"/>
                  <a:pt x="1945" y="651"/>
                </a:cubicBezTo>
                <a:cubicBezTo>
                  <a:pt x="1941" y="650"/>
                  <a:pt x="1936" y="651"/>
                  <a:pt x="1933" y="655"/>
                </a:cubicBezTo>
                <a:cubicBezTo>
                  <a:pt x="1929" y="661"/>
                  <a:pt x="1929" y="669"/>
                  <a:pt x="1931" y="676"/>
                </a:cubicBezTo>
                <a:cubicBezTo>
                  <a:pt x="1937" y="697"/>
                  <a:pt x="1945" y="718"/>
                  <a:pt x="1955" y="736"/>
                </a:cubicBezTo>
                <a:cubicBezTo>
                  <a:pt x="1960" y="745"/>
                  <a:pt x="1965" y="754"/>
                  <a:pt x="1971" y="763"/>
                </a:cubicBezTo>
                <a:cubicBezTo>
                  <a:pt x="1974" y="767"/>
                  <a:pt x="1988" y="791"/>
                  <a:pt x="1988" y="781"/>
                </a:cubicBezTo>
                <a:cubicBezTo>
                  <a:pt x="1988" y="769"/>
                  <a:pt x="1985" y="757"/>
                  <a:pt x="1982" y="745"/>
                </a:cubicBezTo>
                <a:cubicBezTo>
                  <a:pt x="1979" y="728"/>
                  <a:pt x="1974" y="711"/>
                  <a:pt x="1969" y="694"/>
                </a:cubicBezTo>
                <a:close/>
                <a:moveTo>
                  <a:pt x="2307" y="408"/>
                </a:moveTo>
                <a:cubicBezTo>
                  <a:pt x="2318" y="437"/>
                  <a:pt x="2338" y="457"/>
                  <a:pt x="2358" y="474"/>
                </a:cubicBezTo>
                <a:cubicBezTo>
                  <a:pt x="2360" y="475"/>
                  <a:pt x="2362" y="477"/>
                  <a:pt x="2364" y="477"/>
                </a:cubicBezTo>
                <a:cubicBezTo>
                  <a:pt x="2365" y="478"/>
                  <a:pt x="2366" y="478"/>
                  <a:pt x="2366" y="477"/>
                </a:cubicBezTo>
                <a:cubicBezTo>
                  <a:pt x="2368" y="477"/>
                  <a:pt x="2369" y="477"/>
                  <a:pt x="2370" y="475"/>
                </a:cubicBezTo>
                <a:cubicBezTo>
                  <a:pt x="2374" y="470"/>
                  <a:pt x="2368" y="457"/>
                  <a:pt x="2367" y="452"/>
                </a:cubicBezTo>
                <a:cubicBezTo>
                  <a:pt x="2363" y="444"/>
                  <a:pt x="2359" y="436"/>
                  <a:pt x="2355" y="428"/>
                </a:cubicBezTo>
                <a:cubicBezTo>
                  <a:pt x="2349" y="415"/>
                  <a:pt x="2342" y="402"/>
                  <a:pt x="2333" y="390"/>
                </a:cubicBezTo>
                <a:cubicBezTo>
                  <a:pt x="2330" y="385"/>
                  <a:pt x="2326" y="380"/>
                  <a:pt x="2321" y="379"/>
                </a:cubicBezTo>
                <a:cubicBezTo>
                  <a:pt x="2316" y="377"/>
                  <a:pt x="2310" y="379"/>
                  <a:pt x="2307" y="384"/>
                </a:cubicBezTo>
                <a:cubicBezTo>
                  <a:pt x="2305" y="387"/>
                  <a:pt x="2304" y="392"/>
                  <a:pt x="2305" y="396"/>
                </a:cubicBezTo>
                <a:cubicBezTo>
                  <a:pt x="2305" y="400"/>
                  <a:pt x="2306" y="404"/>
                  <a:pt x="2307" y="408"/>
                </a:cubicBezTo>
                <a:close/>
                <a:moveTo>
                  <a:pt x="1994" y="75"/>
                </a:moveTo>
                <a:cubicBezTo>
                  <a:pt x="1997" y="79"/>
                  <a:pt x="2007" y="63"/>
                  <a:pt x="2012" y="56"/>
                </a:cubicBezTo>
                <a:cubicBezTo>
                  <a:pt x="2018" y="48"/>
                  <a:pt x="2024" y="40"/>
                  <a:pt x="2029" y="32"/>
                </a:cubicBezTo>
                <a:cubicBezTo>
                  <a:pt x="2035" y="22"/>
                  <a:pt x="2041" y="11"/>
                  <a:pt x="2046" y="0"/>
                </a:cubicBezTo>
                <a:cubicBezTo>
                  <a:pt x="2012" y="0"/>
                  <a:pt x="2012" y="0"/>
                  <a:pt x="2012" y="0"/>
                </a:cubicBezTo>
                <a:cubicBezTo>
                  <a:pt x="2009" y="10"/>
                  <a:pt x="2006" y="20"/>
                  <a:pt x="2003" y="29"/>
                </a:cubicBezTo>
                <a:cubicBezTo>
                  <a:pt x="1999" y="44"/>
                  <a:pt x="1990" y="71"/>
                  <a:pt x="1994" y="75"/>
                </a:cubicBezTo>
                <a:close/>
                <a:moveTo>
                  <a:pt x="1229" y="1285"/>
                </a:moveTo>
                <a:cubicBezTo>
                  <a:pt x="1224" y="1282"/>
                  <a:pt x="1217" y="1284"/>
                  <a:pt x="1213" y="1289"/>
                </a:cubicBezTo>
                <a:cubicBezTo>
                  <a:pt x="1209" y="1294"/>
                  <a:pt x="1207" y="1302"/>
                  <a:pt x="1206" y="1309"/>
                </a:cubicBezTo>
                <a:cubicBezTo>
                  <a:pt x="1207" y="1334"/>
                  <a:pt x="1210" y="1359"/>
                  <a:pt x="1213" y="1384"/>
                </a:cubicBezTo>
                <a:cubicBezTo>
                  <a:pt x="1215" y="1394"/>
                  <a:pt x="1216" y="1404"/>
                  <a:pt x="1218" y="1413"/>
                </a:cubicBezTo>
                <a:cubicBezTo>
                  <a:pt x="1219" y="1416"/>
                  <a:pt x="1222" y="1435"/>
                  <a:pt x="1226" y="1427"/>
                </a:cubicBezTo>
                <a:cubicBezTo>
                  <a:pt x="1228" y="1422"/>
                  <a:pt x="1229" y="1416"/>
                  <a:pt x="1230" y="1411"/>
                </a:cubicBezTo>
                <a:cubicBezTo>
                  <a:pt x="1232" y="1401"/>
                  <a:pt x="1233" y="1391"/>
                  <a:pt x="1234" y="1381"/>
                </a:cubicBezTo>
                <a:cubicBezTo>
                  <a:pt x="1237" y="1364"/>
                  <a:pt x="1238" y="1347"/>
                  <a:pt x="1239" y="1330"/>
                </a:cubicBezTo>
                <a:cubicBezTo>
                  <a:pt x="1240" y="1315"/>
                  <a:pt x="1241" y="1293"/>
                  <a:pt x="1229" y="1285"/>
                </a:cubicBezTo>
                <a:close/>
                <a:moveTo>
                  <a:pt x="1997" y="1285"/>
                </a:moveTo>
                <a:cubicBezTo>
                  <a:pt x="1992" y="1282"/>
                  <a:pt x="1985" y="1284"/>
                  <a:pt x="1981" y="1289"/>
                </a:cubicBezTo>
                <a:cubicBezTo>
                  <a:pt x="1977" y="1294"/>
                  <a:pt x="1975" y="1302"/>
                  <a:pt x="1974" y="1309"/>
                </a:cubicBezTo>
                <a:cubicBezTo>
                  <a:pt x="1975" y="1334"/>
                  <a:pt x="1978" y="1359"/>
                  <a:pt x="1981" y="1384"/>
                </a:cubicBezTo>
                <a:cubicBezTo>
                  <a:pt x="1983" y="1394"/>
                  <a:pt x="1984" y="1404"/>
                  <a:pt x="1986" y="1413"/>
                </a:cubicBezTo>
                <a:cubicBezTo>
                  <a:pt x="1987" y="1416"/>
                  <a:pt x="1990" y="1435"/>
                  <a:pt x="1994" y="1427"/>
                </a:cubicBezTo>
                <a:cubicBezTo>
                  <a:pt x="1996" y="1422"/>
                  <a:pt x="1997" y="1416"/>
                  <a:pt x="1998" y="1411"/>
                </a:cubicBezTo>
                <a:cubicBezTo>
                  <a:pt x="2000" y="1401"/>
                  <a:pt x="2001" y="1391"/>
                  <a:pt x="2002" y="1381"/>
                </a:cubicBezTo>
                <a:cubicBezTo>
                  <a:pt x="2005" y="1364"/>
                  <a:pt x="2006" y="1347"/>
                  <a:pt x="2007" y="1330"/>
                </a:cubicBezTo>
                <a:cubicBezTo>
                  <a:pt x="2008" y="1315"/>
                  <a:pt x="2009" y="1293"/>
                  <a:pt x="1997" y="1285"/>
                </a:cubicBezTo>
                <a:close/>
                <a:moveTo>
                  <a:pt x="1994" y="1486"/>
                </a:moveTo>
                <a:cubicBezTo>
                  <a:pt x="1997" y="1490"/>
                  <a:pt x="2007" y="1475"/>
                  <a:pt x="2012" y="1467"/>
                </a:cubicBezTo>
                <a:cubicBezTo>
                  <a:pt x="2018" y="1460"/>
                  <a:pt x="2024" y="1451"/>
                  <a:pt x="2029" y="1443"/>
                </a:cubicBezTo>
                <a:cubicBezTo>
                  <a:pt x="2036" y="1432"/>
                  <a:pt x="2042" y="1420"/>
                  <a:pt x="2048" y="1407"/>
                </a:cubicBezTo>
                <a:cubicBezTo>
                  <a:pt x="2053" y="1395"/>
                  <a:pt x="2059" y="1382"/>
                  <a:pt x="2057" y="1367"/>
                </a:cubicBezTo>
                <a:cubicBezTo>
                  <a:pt x="2057" y="1364"/>
                  <a:pt x="2056" y="1361"/>
                  <a:pt x="2055" y="1359"/>
                </a:cubicBezTo>
                <a:cubicBezTo>
                  <a:pt x="2052" y="1356"/>
                  <a:pt x="2049" y="1356"/>
                  <a:pt x="2046" y="1357"/>
                </a:cubicBezTo>
                <a:cubicBezTo>
                  <a:pt x="2039" y="1359"/>
                  <a:pt x="2035" y="1365"/>
                  <a:pt x="2031" y="1371"/>
                </a:cubicBezTo>
                <a:cubicBezTo>
                  <a:pt x="2026" y="1379"/>
                  <a:pt x="2021" y="1387"/>
                  <a:pt x="2018" y="1396"/>
                </a:cubicBezTo>
                <a:cubicBezTo>
                  <a:pt x="2012" y="1410"/>
                  <a:pt x="2008" y="1425"/>
                  <a:pt x="2003" y="1441"/>
                </a:cubicBezTo>
                <a:cubicBezTo>
                  <a:pt x="1999" y="1455"/>
                  <a:pt x="1990" y="1482"/>
                  <a:pt x="1994" y="1486"/>
                </a:cubicBezTo>
                <a:close/>
                <a:moveTo>
                  <a:pt x="2339" y="380"/>
                </a:moveTo>
                <a:cubicBezTo>
                  <a:pt x="2344" y="390"/>
                  <a:pt x="2349" y="399"/>
                  <a:pt x="2355" y="407"/>
                </a:cubicBezTo>
                <a:cubicBezTo>
                  <a:pt x="2358" y="411"/>
                  <a:pt x="2372" y="435"/>
                  <a:pt x="2372" y="425"/>
                </a:cubicBezTo>
                <a:cubicBezTo>
                  <a:pt x="2372" y="414"/>
                  <a:pt x="2369" y="401"/>
                  <a:pt x="2366" y="390"/>
                </a:cubicBezTo>
                <a:cubicBezTo>
                  <a:pt x="2363" y="372"/>
                  <a:pt x="2358" y="355"/>
                  <a:pt x="2353" y="338"/>
                </a:cubicBezTo>
                <a:cubicBezTo>
                  <a:pt x="2348" y="324"/>
                  <a:pt x="2343" y="300"/>
                  <a:pt x="2329" y="296"/>
                </a:cubicBezTo>
                <a:cubicBezTo>
                  <a:pt x="2325" y="294"/>
                  <a:pt x="2320" y="295"/>
                  <a:pt x="2317" y="300"/>
                </a:cubicBezTo>
                <a:cubicBezTo>
                  <a:pt x="2313" y="305"/>
                  <a:pt x="2313" y="314"/>
                  <a:pt x="2315" y="320"/>
                </a:cubicBezTo>
                <a:cubicBezTo>
                  <a:pt x="2321" y="342"/>
                  <a:pt x="2329" y="362"/>
                  <a:pt x="2339" y="380"/>
                </a:cubicBezTo>
                <a:close/>
                <a:moveTo>
                  <a:pt x="2378" y="1074"/>
                </a:moveTo>
                <a:cubicBezTo>
                  <a:pt x="2380" y="1069"/>
                  <a:pt x="2381" y="1063"/>
                  <a:pt x="2382" y="1058"/>
                </a:cubicBezTo>
                <a:cubicBezTo>
                  <a:pt x="2384" y="1048"/>
                  <a:pt x="2385" y="1038"/>
                  <a:pt x="2386" y="1028"/>
                </a:cubicBezTo>
                <a:cubicBezTo>
                  <a:pt x="2389" y="1011"/>
                  <a:pt x="2390" y="994"/>
                  <a:pt x="2391" y="977"/>
                </a:cubicBezTo>
                <a:cubicBezTo>
                  <a:pt x="2392" y="963"/>
                  <a:pt x="2393" y="940"/>
                  <a:pt x="2381" y="932"/>
                </a:cubicBezTo>
                <a:cubicBezTo>
                  <a:pt x="2376" y="929"/>
                  <a:pt x="2369" y="931"/>
                  <a:pt x="2365" y="937"/>
                </a:cubicBezTo>
                <a:cubicBezTo>
                  <a:pt x="2361" y="942"/>
                  <a:pt x="2359" y="949"/>
                  <a:pt x="2358" y="956"/>
                </a:cubicBezTo>
                <a:cubicBezTo>
                  <a:pt x="2359" y="981"/>
                  <a:pt x="2362" y="1006"/>
                  <a:pt x="2365" y="1031"/>
                </a:cubicBezTo>
                <a:cubicBezTo>
                  <a:pt x="2367" y="1041"/>
                  <a:pt x="2368" y="1051"/>
                  <a:pt x="2370" y="1061"/>
                </a:cubicBezTo>
                <a:cubicBezTo>
                  <a:pt x="2371" y="1064"/>
                  <a:pt x="2374" y="1082"/>
                  <a:pt x="2378" y="1074"/>
                </a:cubicBezTo>
                <a:close/>
                <a:moveTo>
                  <a:pt x="2437" y="381"/>
                </a:moveTo>
                <a:cubicBezTo>
                  <a:pt x="2424" y="387"/>
                  <a:pt x="2413" y="401"/>
                  <a:pt x="2404" y="415"/>
                </a:cubicBezTo>
                <a:cubicBezTo>
                  <a:pt x="2392" y="432"/>
                  <a:pt x="2377" y="468"/>
                  <a:pt x="2380" y="474"/>
                </a:cubicBezTo>
                <a:cubicBezTo>
                  <a:pt x="2383" y="480"/>
                  <a:pt x="2421" y="455"/>
                  <a:pt x="2436" y="435"/>
                </a:cubicBezTo>
                <a:cubicBezTo>
                  <a:pt x="2444" y="424"/>
                  <a:pt x="2459" y="402"/>
                  <a:pt x="2450" y="386"/>
                </a:cubicBezTo>
                <a:cubicBezTo>
                  <a:pt x="2449" y="385"/>
                  <a:pt x="2448" y="383"/>
                  <a:pt x="2446" y="382"/>
                </a:cubicBezTo>
                <a:cubicBezTo>
                  <a:pt x="2446" y="382"/>
                  <a:pt x="2445" y="382"/>
                  <a:pt x="2445" y="381"/>
                </a:cubicBezTo>
                <a:cubicBezTo>
                  <a:pt x="2443" y="380"/>
                  <a:pt x="2440" y="380"/>
                  <a:pt x="2437" y="381"/>
                </a:cubicBezTo>
                <a:close/>
                <a:moveTo>
                  <a:pt x="2353" y="1047"/>
                </a:moveTo>
                <a:cubicBezTo>
                  <a:pt x="2348" y="1032"/>
                  <a:pt x="2343" y="1009"/>
                  <a:pt x="2329" y="1004"/>
                </a:cubicBezTo>
                <a:cubicBezTo>
                  <a:pt x="2325" y="1003"/>
                  <a:pt x="2320" y="1004"/>
                  <a:pt x="2317" y="1008"/>
                </a:cubicBezTo>
                <a:cubicBezTo>
                  <a:pt x="2313" y="1014"/>
                  <a:pt x="2313" y="1022"/>
                  <a:pt x="2315" y="1029"/>
                </a:cubicBezTo>
                <a:cubicBezTo>
                  <a:pt x="2321" y="1050"/>
                  <a:pt x="2329" y="1070"/>
                  <a:pt x="2339" y="1089"/>
                </a:cubicBezTo>
                <a:cubicBezTo>
                  <a:pt x="2344" y="1098"/>
                  <a:pt x="2349" y="1107"/>
                  <a:pt x="2355" y="1116"/>
                </a:cubicBezTo>
                <a:cubicBezTo>
                  <a:pt x="2358" y="1120"/>
                  <a:pt x="2372" y="1144"/>
                  <a:pt x="2372" y="1134"/>
                </a:cubicBezTo>
                <a:cubicBezTo>
                  <a:pt x="2372" y="1122"/>
                  <a:pt x="2369" y="1109"/>
                  <a:pt x="2366" y="1098"/>
                </a:cubicBezTo>
                <a:cubicBezTo>
                  <a:pt x="2363" y="1081"/>
                  <a:pt x="2358" y="1064"/>
                  <a:pt x="2353" y="1047"/>
                </a:cubicBezTo>
                <a:close/>
                <a:moveTo>
                  <a:pt x="2378" y="425"/>
                </a:moveTo>
                <a:cubicBezTo>
                  <a:pt x="2381" y="429"/>
                  <a:pt x="2391" y="413"/>
                  <a:pt x="2396" y="406"/>
                </a:cubicBezTo>
                <a:cubicBezTo>
                  <a:pt x="2402" y="398"/>
                  <a:pt x="2408" y="390"/>
                  <a:pt x="2413" y="382"/>
                </a:cubicBezTo>
                <a:cubicBezTo>
                  <a:pt x="2420" y="370"/>
                  <a:pt x="2426" y="358"/>
                  <a:pt x="2432" y="346"/>
                </a:cubicBezTo>
                <a:cubicBezTo>
                  <a:pt x="2437" y="333"/>
                  <a:pt x="2443" y="321"/>
                  <a:pt x="2441" y="306"/>
                </a:cubicBezTo>
                <a:cubicBezTo>
                  <a:pt x="2441" y="303"/>
                  <a:pt x="2440" y="300"/>
                  <a:pt x="2439" y="298"/>
                </a:cubicBezTo>
                <a:cubicBezTo>
                  <a:pt x="2436" y="295"/>
                  <a:pt x="2433" y="295"/>
                  <a:pt x="2430" y="295"/>
                </a:cubicBezTo>
                <a:cubicBezTo>
                  <a:pt x="2423" y="297"/>
                  <a:pt x="2419" y="303"/>
                  <a:pt x="2415" y="310"/>
                </a:cubicBezTo>
                <a:cubicBezTo>
                  <a:pt x="2410" y="318"/>
                  <a:pt x="2405" y="325"/>
                  <a:pt x="2402" y="334"/>
                </a:cubicBezTo>
                <a:cubicBezTo>
                  <a:pt x="2396" y="349"/>
                  <a:pt x="2392" y="364"/>
                  <a:pt x="2387" y="379"/>
                </a:cubicBezTo>
                <a:cubicBezTo>
                  <a:pt x="2383" y="394"/>
                  <a:pt x="2374" y="420"/>
                  <a:pt x="2378" y="425"/>
                </a:cubicBezTo>
                <a:close/>
                <a:moveTo>
                  <a:pt x="2370" y="352"/>
                </a:moveTo>
                <a:cubicBezTo>
                  <a:pt x="2371" y="355"/>
                  <a:pt x="2374" y="374"/>
                  <a:pt x="2378" y="366"/>
                </a:cubicBezTo>
                <a:cubicBezTo>
                  <a:pt x="2380" y="361"/>
                  <a:pt x="2381" y="355"/>
                  <a:pt x="2382" y="350"/>
                </a:cubicBezTo>
                <a:cubicBezTo>
                  <a:pt x="2384" y="340"/>
                  <a:pt x="2385" y="329"/>
                  <a:pt x="2386" y="319"/>
                </a:cubicBezTo>
                <a:cubicBezTo>
                  <a:pt x="2389" y="302"/>
                  <a:pt x="2390" y="285"/>
                  <a:pt x="2391" y="268"/>
                </a:cubicBezTo>
                <a:cubicBezTo>
                  <a:pt x="2392" y="254"/>
                  <a:pt x="2393" y="231"/>
                  <a:pt x="2381" y="224"/>
                </a:cubicBezTo>
                <a:cubicBezTo>
                  <a:pt x="2376" y="221"/>
                  <a:pt x="2369" y="223"/>
                  <a:pt x="2365" y="228"/>
                </a:cubicBezTo>
                <a:cubicBezTo>
                  <a:pt x="2361" y="233"/>
                  <a:pt x="2359" y="240"/>
                  <a:pt x="2358" y="248"/>
                </a:cubicBezTo>
                <a:cubicBezTo>
                  <a:pt x="2359" y="273"/>
                  <a:pt x="2362" y="298"/>
                  <a:pt x="2365" y="323"/>
                </a:cubicBezTo>
                <a:cubicBezTo>
                  <a:pt x="2367" y="333"/>
                  <a:pt x="2368" y="342"/>
                  <a:pt x="2370" y="352"/>
                </a:cubicBezTo>
                <a:close/>
                <a:moveTo>
                  <a:pt x="2396" y="1115"/>
                </a:moveTo>
                <a:cubicBezTo>
                  <a:pt x="2402" y="1107"/>
                  <a:pt x="2408" y="1099"/>
                  <a:pt x="2413" y="1090"/>
                </a:cubicBezTo>
                <a:cubicBezTo>
                  <a:pt x="2420" y="1079"/>
                  <a:pt x="2426" y="1067"/>
                  <a:pt x="2432" y="1054"/>
                </a:cubicBezTo>
                <a:cubicBezTo>
                  <a:pt x="2437" y="1042"/>
                  <a:pt x="2443" y="1029"/>
                  <a:pt x="2441" y="1015"/>
                </a:cubicBezTo>
                <a:cubicBezTo>
                  <a:pt x="2441" y="1011"/>
                  <a:pt x="2440" y="1008"/>
                  <a:pt x="2439" y="1006"/>
                </a:cubicBezTo>
                <a:cubicBezTo>
                  <a:pt x="2436" y="1003"/>
                  <a:pt x="2433" y="1003"/>
                  <a:pt x="2430" y="1004"/>
                </a:cubicBezTo>
                <a:cubicBezTo>
                  <a:pt x="2423" y="1006"/>
                  <a:pt x="2419" y="1012"/>
                  <a:pt x="2415" y="1019"/>
                </a:cubicBezTo>
                <a:cubicBezTo>
                  <a:pt x="2410" y="1026"/>
                  <a:pt x="2405" y="1034"/>
                  <a:pt x="2402" y="1043"/>
                </a:cubicBezTo>
                <a:cubicBezTo>
                  <a:pt x="2396" y="1058"/>
                  <a:pt x="2392" y="1073"/>
                  <a:pt x="2387" y="1088"/>
                </a:cubicBezTo>
                <a:cubicBezTo>
                  <a:pt x="2383" y="1103"/>
                  <a:pt x="2374" y="1129"/>
                  <a:pt x="2378" y="1133"/>
                </a:cubicBezTo>
                <a:cubicBezTo>
                  <a:pt x="2381" y="1137"/>
                  <a:pt x="2391" y="1122"/>
                  <a:pt x="2396" y="1115"/>
                </a:cubicBezTo>
                <a:close/>
                <a:moveTo>
                  <a:pt x="1969" y="1400"/>
                </a:moveTo>
                <a:cubicBezTo>
                  <a:pt x="1964" y="1385"/>
                  <a:pt x="1959" y="1362"/>
                  <a:pt x="1945" y="1357"/>
                </a:cubicBezTo>
                <a:cubicBezTo>
                  <a:pt x="1941" y="1355"/>
                  <a:pt x="1936" y="1357"/>
                  <a:pt x="1933" y="1361"/>
                </a:cubicBezTo>
                <a:cubicBezTo>
                  <a:pt x="1929" y="1366"/>
                  <a:pt x="1929" y="1375"/>
                  <a:pt x="1931" y="1382"/>
                </a:cubicBezTo>
                <a:cubicBezTo>
                  <a:pt x="1937" y="1403"/>
                  <a:pt x="1945" y="1423"/>
                  <a:pt x="1955" y="1442"/>
                </a:cubicBezTo>
                <a:cubicBezTo>
                  <a:pt x="1960" y="1451"/>
                  <a:pt x="1965" y="1460"/>
                  <a:pt x="1971" y="1468"/>
                </a:cubicBezTo>
                <a:cubicBezTo>
                  <a:pt x="1974" y="1473"/>
                  <a:pt x="1988" y="1497"/>
                  <a:pt x="1988" y="1487"/>
                </a:cubicBezTo>
                <a:cubicBezTo>
                  <a:pt x="1988" y="1475"/>
                  <a:pt x="1985" y="1462"/>
                  <a:pt x="1982" y="1451"/>
                </a:cubicBezTo>
                <a:cubicBezTo>
                  <a:pt x="1979" y="1434"/>
                  <a:pt x="1974" y="1416"/>
                  <a:pt x="1969" y="1400"/>
                </a:cubicBezTo>
                <a:close/>
                <a:moveTo>
                  <a:pt x="1602" y="352"/>
                </a:moveTo>
                <a:cubicBezTo>
                  <a:pt x="1603" y="355"/>
                  <a:pt x="1606" y="374"/>
                  <a:pt x="1610" y="366"/>
                </a:cubicBezTo>
                <a:cubicBezTo>
                  <a:pt x="1612" y="361"/>
                  <a:pt x="1613" y="355"/>
                  <a:pt x="1614" y="350"/>
                </a:cubicBezTo>
                <a:cubicBezTo>
                  <a:pt x="1616" y="340"/>
                  <a:pt x="1617" y="329"/>
                  <a:pt x="1618" y="319"/>
                </a:cubicBezTo>
                <a:cubicBezTo>
                  <a:pt x="1621" y="302"/>
                  <a:pt x="1622" y="285"/>
                  <a:pt x="1623" y="268"/>
                </a:cubicBezTo>
                <a:cubicBezTo>
                  <a:pt x="1624" y="254"/>
                  <a:pt x="1625" y="231"/>
                  <a:pt x="1613" y="224"/>
                </a:cubicBezTo>
                <a:cubicBezTo>
                  <a:pt x="1608" y="221"/>
                  <a:pt x="1601" y="223"/>
                  <a:pt x="1597" y="228"/>
                </a:cubicBezTo>
                <a:cubicBezTo>
                  <a:pt x="1593" y="233"/>
                  <a:pt x="1591" y="240"/>
                  <a:pt x="1590" y="248"/>
                </a:cubicBezTo>
                <a:cubicBezTo>
                  <a:pt x="1591" y="273"/>
                  <a:pt x="1594" y="298"/>
                  <a:pt x="1597" y="323"/>
                </a:cubicBezTo>
                <a:cubicBezTo>
                  <a:pt x="1599" y="333"/>
                  <a:pt x="1600" y="342"/>
                  <a:pt x="1602" y="352"/>
                </a:cubicBezTo>
                <a:close/>
                <a:moveTo>
                  <a:pt x="1585" y="1047"/>
                </a:moveTo>
                <a:cubicBezTo>
                  <a:pt x="1581" y="1032"/>
                  <a:pt x="1575" y="1009"/>
                  <a:pt x="1561" y="1004"/>
                </a:cubicBezTo>
                <a:cubicBezTo>
                  <a:pt x="1557" y="1003"/>
                  <a:pt x="1552" y="1004"/>
                  <a:pt x="1549" y="1008"/>
                </a:cubicBezTo>
                <a:cubicBezTo>
                  <a:pt x="1545" y="1014"/>
                  <a:pt x="1545" y="1022"/>
                  <a:pt x="1547" y="1029"/>
                </a:cubicBezTo>
                <a:cubicBezTo>
                  <a:pt x="1553" y="1050"/>
                  <a:pt x="1561" y="1070"/>
                  <a:pt x="1571" y="1089"/>
                </a:cubicBezTo>
                <a:cubicBezTo>
                  <a:pt x="1576" y="1098"/>
                  <a:pt x="1581" y="1107"/>
                  <a:pt x="1587" y="1116"/>
                </a:cubicBezTo>
                <a:cubicBezTo>
                  <a:pt x="1590" y="1120"/>
                  <a:pt x="1604" y="1144"/>
                  <a:pt x="1604" y="1134"/>
                </a:cubicBezTo>
                <a:cubicBezTo>
                  <a:pt x="1604" y="1122"/>
                  <a:pt x="1601" y="1109"/>
                  <a:pt x="1598" y="1098"/>
                </a:cubicBezTo>
                <a:cubicBezTo>
                  <a:pt x="1595" y="1081"/>
                  <a:pt x="1590" y="1064"/>
                  <a:pt x="1585" y="1047"/>
                </a:cubicBezTo>
                <a:close/>
                <a:moveTo>
                  <a:pt x="1610" y="1133"/>
                </a:moveTo>
                <a:cubicBezTo>
                  <a:pt x="1613" y="1137"/>
                  <a:pt x="1623" y="1122"/>
                  <a:pt x="1628" y="1115"/>
                </a:cubicBezTo>
                <a:cubicBezTo>
                  <a:pt x="1634" y="1107"/>
                  <a:pt x="1640" y="1099"/>
                  <a:pt x="1645" y="1090"/>
                </a:cubicBezTo>
                <a:cubicBezTo>
                  <a:pt x="1652" y="1079"/>
                  <a:pt x="1658" y="1067"/>
                  <a:pt x="1664" y="1054"/>
                </a:cubicBezTo>
                <a:cubicBezTo>
                  <a:pt x="1669" y="1042"/>
                  <a:pt x="1675" y="1029"/>
                  <a:pt x="1673" y="1015"/>
                </a:cubicBezTo>
                <a:cubicBezTo>
                  <a:pt x="1673" y="1011"/>
                  <a:pt x="1672" y="1008"/>
                  <a:pt x="1671" y="1006"/>
                </a:cubicBezTo>
                <a:cubicBezTo>
                  <a:pt x="1668" y="1003"/>
                  <a:pt x="1665" y="1003"/>
                  <a:pt x="1662" y="1004"/>
                </a:cubicBezTo>
                <a:cubicBezTo>
                  <a:pt x="1655" y="1006"/>
                  <a:pt x="1651" y="1012"/>
                  <a:pt x="1647" y="1019"/>
                </a:cubicBezTo>
                <a:cubicBezTo>
                  <a:pt x="1642" y="1026"/>
                  <a:pt x="1637" y="1034"/>
                  <a:pt x="1634" y="1043"/>
                </a:cubicBezTo>
                <a:cubicBezTo>
                  <a:pt x="1628" y="1058"/>
                  <a:pt x="1624" y="1073"/>
                  <a:pt x="1619" y="1088"/>
                </a:cubicBezTo>
                <a:cubicBezTo>
                  <a:pt x="1615" y="1103"/>
                  <a:pt x="1606" y="1129"/>
                  <a:pt x="1610" y="1133"/>
                </a:cubicBezTo>
                <a:close/>
                <a:moveTo>
                  <a:pt x="1571" y="380"/>
                </a:moveTo>
                <a:cubicBezTo>
                  <a:pt x="1576" y="390"/>
                  <a:pt x="1581" y="399"/>
                  <a:pt x="1587" y="407"/>
                </a:cubicBezTo>
                <a:cubicBezTo>
                  <a:pt x="1590" y="411"/>
                  <a:pt x="1604" y="435"/>
                  <a:pt x="1604" y="425"/>
                </a:cubicBezTo>
                <a:cubicBezTo>
                  <a:pt x="1604" y="414"/>
                  <a:pt x="1601" y="401"/>
                  <a:pt x="1598" y="390"/>
                </a:cubicBezTo>
                <a:cubicBezTo>
                  <a:pt x="1595" y="372"/>
                  <a:pt x="1590" y="355"/>
                  <a:pt x="1585" y="338"/>
                </a:cubicBezTo>
                <a:cubicBezTo>
                  <a:pt x="1581" y="324"/>
                  <a:pt x="1575" y="300"/>
                  <a:pt x="1561" y="296"/>
                </a:cubicBezTo>
                <a:cubicBezTo>
                  <a:pt x="1557" y="294"/>
                  <a:pt x="1552" y="295"/>
                  <a:pt x="1549" y="300"/>
                </a:cubicBezTo>
                <a:cubicBezTo>
                  <a:pt x="1545" y="305"/>
                  <a:pt x="1545" y="314"/>
                  <a:pt x="1547" y="320"/>
                </a:cubicBezTo>
                <a:cubicBezTo>
                  <a:pt x="1553" y="342"/>
                  <a:pt x="1561" y="362"/>
                  <a:pt x="1571" y="380"/>
                </a:cubicBezTo>
                <a:close/>
                <a:moveTo>
                  <a:pt x="1539" y="408"/>
                </a:moveTo>
                <a:cubicBezTo>
                  <a:pt x="1550" y="437"/>
                  <a:pt x="1570" y="457"/>
                  <a:pt x="1590" y="474"/>
                </a:cubicBezTo>
                <a:cubicBezTo>
                  <a:pt x="1592" y="475"/>
                  <a:pt x="1594" y="477"/>
                  <a:pt x="1596" y="477"/>
                </a:cubicBezTo>
                <a:cubicBezTo>
                  <a:pt x="1597" y="478"/>
                  <a:pt x="1598" y="478"/>
                  <a:pt x="1599" y="477"/>
                </a:cubicBezTo>
                <a:cubicBezTo>
                  <a:pt x="1600" y="477"/>
                  <a:pt x="1601" y="477"/>
                  <a:pt x="1602" y="475"/>
                </a:cubicBezTo>
                <a:cubicBezTo>
                  <a:pt x="1606" y="470"/>
                  <a:pt x="1600" y="457"/>
                  <a:pt x="1599" y="452"/>
                </a:cubicBezTo>
                <a:cubicBezTo>
                  <a:pt x="1595" y="444"/>
                  <a:pt x="1591" y="436"/>
                  <a:pt x="1587" y="428"/>
                </a:cubicBezTo>
                <a:cubicBezTo>
                  <a:pt x="1581" y="415"/>
                  <a:pt x="1574" y="402"/>
                  <a:pt x="1565" y="390"/>
                </a:cubicBezTo>
                <a:cubicBezTo>
                  <a:pt x="1562" y="385"/>
                  <a:pt x="1558" y="380"/>
                  <a:pt x="1553" y="379"/>
                </a:cubicBezTo>
                <a:cubicBezTo>
                  <a:pt x="1548" y="377"/>
                  <a:pt x="1542" y="379"/>
                  <a:pt x="1539" y="384"/>
                </a:cubicBezTo>
                <a:cubicBezTo>
                  <a:pt x="1537" y="387"/>
                  <a:pt x="1536" y="392"/>
                  <a:pt x="1537" y="396"/>
                </a:cubicBezTo>
                <a:cubicBezTo>
                  <a:pt x="1537" y="400"/>
                  <a:pt x="1538" y="404"/>
                  <a:pt x="1539" y="408"/>
                </a:cubicBezTo>
                <a:close/>
                <a:moveTo>
                  <a:pt x="1226" y="75"/>
                </a:moveTo>
                <a:cubicBezTo>
                  <a:pt x="1229" y="79"/>
                  <a:pt x="1239" y="63"/>
                  <a:pt x="1244" y="56"/>
                </a:cubicBezTo>
                <a:cubicBezTo>
                  <a:pt x="1250" y="48"/>
                  <a:pt x="1256" y="40"/>
                  <a:pt x="1261" y="32"/>
                </a:cubicBezTo>
                <a:cubicBezTo>
                  <a:pt x="1267" y="22"/>
                  <a:pt x="1273" y="11"/>
                  <a:pt x="1278" y="0"/>
                </a:cubicBezTo>
                <a:cubicBezTo>
                  <a:pt x="1244" y="0"/>
                  <a:pt x="1244" y="0"/>
                  <a:pt x="1244" y="0"/>
                </a:cubicBezTo>
                <a:cubicBezTo>
                  <a:pt x="1241" y="10"/>
                  <a:pt x="1238" y="20"/>
                  <a:pt x="1235" y="29"/>
                </a:cubicBezTo>
                <a:cubicBezTo>
                  <a:pt x="1231" y="44"/>
                  <a:pt x="1222" y="71"/>
                  <a:pt x="1226" y="75"/>
                </a:cubicBezTo>
                <a:close/>
                <a:moveTo>
                  <a:pt x="77" y="932"/>
                </a:moveTo>
                <a:cubicBezTo>
                  <a:pt x="72" y="929"/>
                  <a:pt x="65" y="931"/>
                  <a:pt x="61" y="937"/>
                </a:cubicBezTo>
                <a:cubicBezTo>
                  <a:pt x="57" y="942"/>
                  <a:pt x="55" y="949"/>
                  <a:pt x="54" y="956"/>
                </a:cubicBezTo>
                <a:cubicBezTo>
                  <a:pt x="55" y="981"/>
                  <a:pt x="58" y="1006"/>
                  <a:pt x="61" y="1031"/>
                </a:cubicBezTo>
                <a:cubicBezTo>
                  <a:pt x="63" y="1041"/>
                  <a:pt x="64" y="1051"/>
                  <a:pt x="66" y="1061"/>
                </a:cubicBezTo>
                <a:cubicBezTo>
                  <a:pt x="67" y="1064"/>
                  <a:pt x="70" y="1082"/>
                  <a:pt x="74" y="1074"/>
                </a:cubicBezTo>
                <a:cubicBezTo>
                  <a:pt x="76" y="1069"/>
                  <a:pt x="77" y="1063"/>
                  <a:pt x="78" y="1058"/>
                </a:cubicBezTo>
                <a:cubicBezTo>
                  <a:pt x="80" y="1048"/>
                  <a:pt x="81" y="1038"/>
                  <a:pt x="82" y="1028"/>
                </a:cubicBezTo>
                <a:cubicBezTo>
                  <a:pt x="85" y="1011"/>
                  <a:pt x="87" y="994"/>
                  <a:pt x="87" y="977"/>
                </a:cubicBezTo>
                <a:cubicBezTo>
                  <a:pt x="88" y="963"/>
                  <a:pt x="89" y="940"/>
                  <a:pt x="77" y="932"/>
                </a:cubicBezTo>
                <a:close/>
                <a:moveTo>
                  <a:pt x="1971" y="57"/>
                </a:moveTo>
                <a:cubicBezTo>
                  <a:pt x="1974" y="61"/>
                  <a:pt x="1988" y="86"/>
                  <a:pt x="1988" y="75"/>
                </a:cubicBezTo>
                <a:cubicBezTo>
                  <a:pt x="1988" y="64"/>
                  <a:pt x="1985" y="51"/>
                  <a:pt x="1982" y="40"/>
                </a:cubicBezTo>
                <a:cubicBezTo>
                  <a:pt x="1979" y="26"/>
                  <a:pt x="1976" y="13"/>
                  <a:pt x="1972" y="0"/>
                </a:cubicBezTo>
                <a:cubicBezTo>
                  <a:pt x="1941" y="0"/>
                  <a:pt x="1941" y="0"/>
                  <a:pt x="1941" y="0"/>
                </a:cubicBezTo>
                <a:cubicBezTo>
                  <a:pt x="1945" y="11"/>
                  <a:pt x="1950" y="21"/>
                  <a:pt x="1955" y="31"/>
                </a:cubicBezTo>
                <a:cubicBezTo>
                  <a:pt x="1960" y="40"/>
                  <a:pt x="1965" y="49"/>
                  <a:pt x="1971" y="57"/>
                </a:cubicBezTo>
                <a:close/>
                <a:moveTo>
                  <a:pt x="1994" y="16"/>
                </a:moveTo>
                <a:cubicBezTo>
                  <a:pt x="1996" y="11"/>
                  <a:pt x="1997" y="5"/>
                  <a:pt x="1998" y="0"/>
                </a:cubicBezTo>
                <a:cubicBezTo>
                  <a:pt x="1986" y="0"/>
                  <a:pt x="1986" y="0"/>
                  <a:pt x="1986" y="0"/>
                </a:cubicBezTo>
                <a:cubicBezTo>
                  <a:pt x="1986" y="1"/>
                  <a:pt x="1986" y="2"/>
                  <a:pt x="1986" y="2"/>
                </a:cubicBezTo>
                <a:cubicBezTo>
                  <a:pt x="1987" y="5"/>
                  <a:pt x="1990" y="24"/>
                  <a:pt x="1994" y="16"/>
                </a:cubicBezTo>
                <a:close/>
                <a:moveTo>
                  <a:pt x="2012" y="762"/>
                </a:moveTo>
                <a:cubicBezTo>
                  <a:pt x="2018" y="754"/>
                  <a:pt x="2024" y="746"/>
                  <a:pt x="2029" y="737"/>
                </a:cubicBezTo>
                <a:cubicBezTo>
                  <a:pt x="2036" y="726"/>
                  <a:pt x="2042" y="714"/>
                  <a:pt x="2048" y="701"/>
                </a:cubicBezTo>
                <a:cubicBezTo>
                  <a:pt x="2053" y="689"/>
                  <a:pt x="2059" y="677"/>
                  <a:pt x="2057" y="662"/>
                </a:cubicBezTo>
                <a:cubicBezTo>
                  <a:pt x="2057" y="659"/>
                  <a:pt x="2056" y="655"/>
                  <a:pt x="2055" y="653"/>
                </a:cubicBezTo>
                <a:cubicBezTo>
                  <a:pt x="2052" y="650"/>
                  <a:pt x="2049" y="650"/>
                  <a:pt x="2046" y="651"/>
                </a:cubicBezTo>
                <a:cubicBezTo>
                  <a:pt x="2039" y="653"/>
                  <a:pt x="2035" y="659"/>
                  <a:pt x="2031" y="666"/>
                </a:cubicBezTo>
                <a:cubicBezTo>
                  <a:pt x="2026" y="673"/>
                  <a:pt x="2021" y="681"/>
                  <a:pt x="2018" y="690"/>
                </a:cubicBezTo>
                <a:cubicBezTo>
                  <a:pt x="2012" y="705"/>
                  <a:pt x="2008" y="720"/>
                  <a:pt x="2003" y="735"/>
                </a:cubicBezTo>
                <a:cubicBezTo>
                  <a:pt x="1999" y="750"/>
                  <a:pt x="1990" y="776"/>
                  <a:pt x="1994" y="780"/>
                </a:cubicBezTo>
                <a:cubicBezTo>
                  <a:pt x="1997" y="784"/>
                  <a:pt x="2007" y="769"/>
                  <a:pt x="2012" y="762"/>
                </a:cubicBezTo>
                <a:close/>
                <a:moveTo>
                  <a:pt x="1610" y="425"/>
                </a:moveTo>
                <a:cubicBezTo>
                  <a:pt x="1613" y="429"/>
                  <a:pt x="1623" y="413"/>
                  <a:pt x="1628" y="406"/>
                </a:cubicBezTo>
                <a:cubicBezTo>
                  <a:pt x="1634" y="398"/>
                  <a:pt x="1640" y="390"/>
                  <a:pt x="1645" y="382"/>
                </a:cubicBezTo>
                <a:cubicBezTo>
                  <a:pt x="1652" y="370"/>
                  <a:pt x="1658" y="358"/>
                  <a:pt x="1664" y="346"/>
                </a:cubicBezTo>
                <a:cubicBezTo>
                  <a:pt x="1669" y="333"/>
                  <a:pt x="1675" y="321"/>
                  <a:pt x="1673" y="306"/>
                </a:cubicBezTo>
                <a:cubicBezTo>
                  <a:pt x="1673" y="303"/>
                  <a:pt x="1672" y="300"/>
                  <a:pt x="1671" y="298"/>
                </a:cubicBezTo>
                <a:cubicBezTo>
                  <a:pt x="1668" y="295"/>
                  <a:pt x="1665" y="295"/>
                  <a:pt x="1662" y="295"/>
                </a:cubicBezTo>
                <a:cubicBezTo>
                  <a:pt x="1655" y="297"/>
                  <a:pt x="1651" y="303"/>
                  <a:pt x="1647" y="310"/>
                </a:cubicBezTo>
                <a:cubicBezTo>
                  <a:pt x="1642" y="318"/>
                  <a:pt x="1637" y="325"/>
                  <a:pt x="1634" y="334"/>
                </a:cubicBezTo>
                <a:cubicBezTo>
                  <a:pt x="1628" y="349"/>
                  <a:pt x="1624" y="364"/>
                  <a:pt x="1619" y="379"/>
                </a:cubicBezTo>
                <a:cubicBezTo>
                  <a:pt x="1615" y="394"/>
                  <a:pt x="1606" y="420"/>
                  <a:pt x="1610" y="425"/>
                </a:cubicBezTo>
                <a:close/>
                <a:moveTo>
                  <a:pt x="1997" y="580"/>
                </a:moveTo>
                <a:cubicBezTo>
                  <a:pt x="1992" y="577"/>
                  <a:pt x="1985" y="579"/>
                  <a:pt x="1981" y="584"/>
                </a:cubicBezTo>
                <a:cubicBezTo>
                  <a:pt x="1977" y="589"/>
                  <a:pt x="1975" y="596"/>
                  <a:pt x="1974" y="603"/>
                </a:cubicBezTo>
                <a:cubicBezTo>
                  <a:pt x="1975" y="629"/>
                  <a:pt x="1978" y="653"/>
                  <a:pt x="1981" y="678"/>
                </a:cubicBezTo>
                <a:cubicBezTo>
                  <a:pt x="1983" y="688"/>
                  <a:pt x="1984" y="698"/>
                  <a:pt x="1986" y="708"/>
                </a:cubicBezTo>
                <a:cubicBezTo>
                  <a:pt x="1987" y="711"/>
                  <a:pt x="1990" y="729"/>
                  <a:pt x="1994" y="721"/>
                </a:cubicBezTo>
                <a:cubicBezTo>
                  <a:pt x="1996" y="717"/>
                  <a:pt x="1997" y="710"/>
                  <a:pt x="1998" y="705"/>
                </a:cubicBezTo>
                <a:cubicBezTo>
                  <a:pt x="2000" y="695"/>
                  <a:pt x="2001" y="685"/>
                  <a:pt x="2002" y="675"/>
                </a:cubicBezTo>
                <a:cubicBezTo>
                  <a:pt x="2005" y="658"/>
                  <a:pt x="2006" y="641"/>
                  <a:pt x="2007" y="624"/>
                </a:cubicBezTo>
                <a:cubicBezTo>
                  <a:pt x="2008" y="610"/>
                  <a:pt x="2009" y="587"/>
                  <a:pt x="1997" y="580"/>
                </a:cubicBezTo>
                <a:close/>
                <a:moveTo>
                  <a:pt x="1923" y="58"/>
                </a:moveTo>
                <a:cubicBezTo>
                  <a:pt x="1934" y="87"/>
                  <a:pt x="1954" y="107"/>
                  <a:pt x="1974" y="124"/>
                </a:cubicBezTo>
                <a:cubicBezTo>
                  <a:pt x="1976" y="125"/>
                  <a:pt x="1978" y="127"/>
                  <a:pt x="1980" y="127"/>
                </a:cubicBezTo>
                <a:cubicBezTo>
                  <a:pt x="1981" y="128"/>
                  <a:pt x="1982" y="128"/>
                  <a:pt x="1982" y="128"/>
                </a:cubicBezTo>
                <a:cubicBezTo>
                  <a:pt x="1984" y="127"/>
                  <a:pt x="1985" y="127"/>
                  <a:pt x="1986" y="125"/>
                </a:cubicBezTo>
                <a:cubicBezTo>
                  <a:pt x="1990" y="121"/>
                  <a:pt x="1984" y="107"/>
                  <a:pt x="1983" y="102"/>
                </a:cubicBezTo>
                <a:cubicBezTo>
                  <a:pt x="1979" y="94"/>
                  <a:pt x="1975" y="86"/>
                  <a:pt x="1971" y="78"/>
                </a:cubicBezTo>
                <a:cubicBezTo>
                  <a:pt x="1965" y="65"/>
                  <a:pt x="1958" y="52"/>
                  <a:pt x="1949" y="40"/>
                </a:cubicBezTo>
                <a:cubicBezTo>
                  <a:pt x="1946" y="35"/>
                  <a:pt x="1942" y="31"/>
                  <a:pt x="1937" y="29"/>
                </a:cubicBezTo>
                <a:cubicBezTo>
                  <a:pt x="1932" y="27"/>
                  <a:pt x="1926" y="29"/>
                  <a:pt x="1923" y="34"/>
                </a:cubicBezTo>
                <a:cubicBezTo>
                  <a:pt x="1921" y="37"/>
                  <a:pt x="1920" y="42"/>
                  <a:pt x="1921" y="46"/>
                </a:cubicBezTo>
                <a:cubicBezTo>
                  <a:pt x="1921" y="50"/>
                  <a:pt x="1922" y="54"/>
                  <a:pt x="1923" y="58"/>
                </a:cubicBezTo>
                <a:close/>
                <a:moveTo>
                  <a:pt x="1923" y="763"/>
                </a:moveTo>
                <a:cubicBezTo>
                  <a:pt x="1934" y="793"/>
                  <a:pt x="1954" y="812"/>
                  <a:pt x="1974" y="829"/>
                </a:cubicBezTo>
                <a:cubicBezTo>
                  <a:pt x="1976" y="831"/>
                  <a:pt x="1978" y="832"/>
                  <a:pt x="1980" y="833"/>
                </a:cubicBezTo>
                <a:cubicBezTo>
                  <a:pt x="1981" y="833"/>
                  <a:pt x="1982" y="833"/>
                  <a:pt x="1982" y="833"/>
                </a:cubicBezTo>
                <a:cubicBezTo>
                  <a:pt x="1984" y="833"/>
                  <a:pt x="1985" y="832"/>
                  <a:pt x="1986" y="831"/>
                </a:cubicBezTo>
                <a:cubicBezTo>
                  <a:pt x="1990" y="826"/>
                  <a:pt x="1984" y="813"/>
                  <a:pt x="1983" y="808"/>
                </a:cubicBezTo>
                <a:cubicBezTo>
                  <a:pt x="1979" y="800"/>
                  <a:pt x="1975" y="792"/>
                  <a:pt x="1971" y="784"/>
                </a:cubicBezTo>
                <a:cubicBezTo>
                  <a:pt x="1965" y="771"/>
                  <a:pt x="1958" y="757"/>
                  <a:pt x="1949" y="746"/>
                </a:cubicBezTo>
                <a:cubicBezTo>
                  <a:pt x="1946" y="741"/>
                  <a:pt x="1942" y="736"/>
                  <a:pt x="1937" y="734"/>
                </a:cubicBezTo>
                <a:cubicBezTo>
                  <a:pt x="1932" y="733"/>
                  <a:pt x="1926" y="734"/>
                  <a:pt x="1923" y="740"/>
                </a:cubicBezTo>
                <a:cubicBezTo>
                  <a:pt x="1921" y="743"/>
                  <a:pt x="1920" y="747"/>
                  <a:pt x="1921" y="751"/>
                </a:cubicBezTo>
                <a:cubicBezTo>
                  <a:pt x="1921" y="756"/>
                  <a:pt x="1922" y="759"/>
                  <a:pt x="1923" y="763"/>
                </a:cubicBezTo>
                <a:close/>
                <a:moveTo>
                  <a:pt x="1613" y="932"/>
                </a:moveTo>
                <a:cubicBezTo>
                  <a:pt x="1608" y="929"/>
                  <a:pt x="1601" y="931"/>
                  <a:pt x="1597" y="937"/>
                </a:cubicBezTo>
                <a:cubicBezTo>
                  <a:pt x="1593" y="942"/>
                  <a:pt x="1591" y="949"/>
                  <a:pt x="1590" y="956"/>
                </a:cubicBezTo>
                <a:cubicBezTo>
                  <a:pt x="1591" y="981"/>
                  <a:pt x="1594" y="1006"/>
                  <a:pt x="1597" y="1031"/>
                </a:cubicBezTo>
                <a:cubicBezTo>
                  <a:pt x="1599" y="1041"/>
                  <a:pt x="1600" y="1051"/>
                  <a:pt x="1602" y="1061"/>
                </a:cubicBezTo>
                <a:cubicBezTo>
                  <a:pt x="1603" y="1064"/>
                  <a:pt x="1606" y="1082"/>
                  <a:pt x="1610" y="1074"/>
                </a:cubicBezTo>
                <a:cubicBezTo>
                  <a:pt x="1612" y="1069"/>
                  <a:pt x="1613" y="1063"/>
                  <a:pt x="1614" y="1058"/>
                </a:cubicBezTo>
                <a:cubicBezTo>
                  <a:pt x="1616" y="1048"/>
                  <a:pt x="1617" y="1038"/>
                  <a:pt x="1618" y="1028"/>
                </a:cubicBezTo>
                <a:cubicBezTo>
                  <a:pt x="1621" y="1011"/>
                  <a:pt x="1622" y="994"/>
                  <a:pt x="1623" y="977"/>
                </a:cubicBezTo>
                <a:cubicBezTo>
                  <a:pt x="1624" y="963"/>
                  <a:pt x="1625" y="940"/>
                  <a:pt x="1613" y="932"/>
                </a:cubicBezTo>
                <a:close/>
                <a:moveTo>
                  <a:pt x="1610" y="1778"/>
                </a:moveTo>
                <a:cubicBezTo>
                  <a:pt x="1612" y="1773"/>
                  <a:pt x="1613" y="1767"/>
                  <a:pt x="1614" y="1762"/>
                </a:cubicBezTo>
                <a:cubicBezTo>
                  <a:pt x="1616" y="1752"/>
                  <a:pt x="1617" y="1742"/>
                  <a:pt x="1618" y="1731"/>
                </a:cubicBezTo>
                <a:cubicBezTo>
                  <a:pt x="1621" y="1715"/>
                  <a:pt x="1622" y="1698"/>
                  <a:pt x="1623" y="1680"/>
                </a:cubicBezTo>
                <a:cubicBezTo>
                  <a:pt x="1624" y="1666"/>
                  <a:pt x="1625" y="1643"/>
                  <a:pt x="1613" y="1636"/>
                </a:cubicBezTo>
                <a:cubicBezTo>
                  <a:pt x="1608" y="1633"/>
                  <a:pt x="1601" y="1635"/>
                  <a:pt x="1597" y="1640"/>
                </a:cubicBezTo>
                <a:cubicBezTo>
                  <a:pt x="1593" y="1645"/>
                  <a:pt x="1591" y="1653"/>
                  <a:pt x="1590" y="1660"/>
                </a:cubicBezTo>
                <a:cubicBezTo>
                  <a:pt x="1591" y="1685"/>
                  <a:pt x="1594" y="1710"/>
                  <a:pt x="1597" y="1735"/>
                </a:cubicBezTo>
                <a:cubicBezTo>
                  <a:pt x="1599" y="1745"/>
                  <a:pt x="1600" y="1755"/>
                  <a:pt x="1602" y="1764"/>
                </a:cubicBezTo>
                <a:cubicBezTo>
                  <a:pt x="1603" y="1767"/>
                  <a:pt x="1606" y="1786"/>
                  <a:pt x="1610" y="1778"/>
                </a:cubicBezTo>
                <a:close/>
                <a:moveTo>
                  <a:pt x="74" y="1133"/>
                </a:moveTo>
                <a:cubicBezTo>
                  <a:pt x="77" y="1137"/>
                  <a:pt x="87" y="1122"/>
                  <a:pt x="92" y="1115"/>
                </a:cubicBezTo>
                <a:cubicBezTo>
                  <a:pt x="98" y="1107"/>
                  <a:pt x="104" y="1099"/>
                  <a:pt x="109" y="1090"/>
                </a:cubicBezTo>
                <a:cubicBezTo>
                  <a:pt x="116" y="1079"/>
                  <a:pt x="122" y="1067"/>
                  <a:pt x="128" y="1054"/>
                </a:cubicBezTo>
                <a:cubicBezTo>
                  <a:pt x="133" y="1042"/>
                  <a:pt x="139" y="1029"/>
                  <a:pt x="137" y="1015"/>
                </a:cubicBezTo>
                <a:cubicBezTo>
                  <a:pt x="137" y="1011"/>
                  <a:pt x="136" y="1008"/>
                  <a:pt x="135" y="1006"/>
                </a:cubicBezTo>
                <a:cubicBezTo>
                  <a:pt x="132" y="1003"/>
                  <a:pt x="129" y="1003"/>
                  <a:pt x="126" y="1004"/>
                </a:cubicBezTo>
                <a:cubicBezTo>
                  <a:pt x="119" y="1006"/>
                  <a:pt x="115" y="1012"/>
                  <a:pt x="111" y="1019"/>
                </a:cubicBezTo>
                <a:cubicBezTo>
                  <a:pt x="106" y="1026"/>
                  <a:pt x="101" y="1034"/>
                  <a:pt x="98" y="1043"/>
                </a:cubicBezTo>
                <a:cubicBezTo>
                  <a:pt x="92" y="1058"/>
                  <a:pt x="88" y="1073"/>
                  <a:pt x="83" y="1088"/>
                </a:cubicBezTo>
                <a:cubicBezTo>
                  <a:pt x="79" y="1103"/>
                  <a:pt x="70" y="1129"/>
                  <a:pt x="74" y="1133"/>
                </a:cubicBezTo>
                <a:close/>
                <a:moveTo>
                  <a:pt x="1585" y="1751"/>
                </a:moveTo>
                <a:cubicBezTo>
                  <a:pt x="1581" y="1736"/>
                  <a:pt x="1575" y="1713"/>
                  <a:pt x="1561" y="1708"/>
                </a:cubicBezTo>
                <a:cubicBezTo>
                  <a:pt x="1557" y="1706"/>
                  <a:pt x="1552" y="1707"/>
                  <a:pt x="1549" y="1712"/>
                </a:cubicBezTo>
                <a:cubicBezTo>
                  <a:pt x="1545" y="1717"/>
                  <a:pt x="1545" y="1726"/>
                  <a:pt x="1547" y="1733"/>
                </a:cubicBezTo>
                <a:cubicBezTo>
                  <a:pt x="1553" y="1754"/>
                  <a:pt x="1561" y="1774"/>
                  <a:pt x="1571" y="1793"/>
                </a:cubicBezTo>
                <a:cubicBezTo>
                  <a:pt x="1576" y="1802"/>
                  <a:pt x="1581" y="1811"/>
                  <a:pt x="1587" y="1819"/>
                </a:cubicBezTo>
                <a:cubicBezTo>
                  <a:pt x="1590" y="1823"/>
                  <a:pt x="1604" y="1848"/>
                  <a:pt x="1604" y="1838"/>
                </a:cubicBezTo>
                <a:cubicBezTo>
                  <a:pt x="1604" y="1826"/>
                  <a:pt x="1601" y="1813"/>
                  <a:pt x="1598" y="1802"/>
                </a:cubicBezTo>
                <a:cubicBezTo>
                  <a:pt x="1595" y="1784"/>
                  <a:pt x="1590" y="1767"/>
                  <a:pt x="1585" y="1751"/>
                </a:cubicBezTo>
                <a:close/>
                <a:moveTo>
                  <a:pt x="1587" y="1840"/>
                </a:moveTo>
                <a:cubicBezTo>
                  <a:pt x="1581" y="1827"/>
                  <a:pt x="1574" y="1814"/>
                  <a:pt x="1565" y="1802"/>
                </a:cubicBezTo>
                <a:cubicBezTo>
                  <a:pt x="1562" y="1797"/>
                  <a:pt x="1558" y="1793"/>
                  <a:pt x="1553" y="1791"/>
                </a:cubicBezTo>
                <a:cubicBezTo>
                  <a:pt x="1548" y="1789"/>
                  <a:pt x="1542" y="1791"/>
                  <a:pt x="1539" y="1796"/>
                </a:cubicBezTo>
                <a:cubicBezTo>
                  <a:pt x="1537" y="1799"/>
                  <a:pt x="1536" y="1804"/>
                  <a:pt x="1537" y="1808"/>
                </a:cubicBezTo>
                <a:cubicBezTo>
                  <a:pt x="1537" y="1812"/>
                  <a:pt x="1538" y="1816"/>
                  <a:pt x="1539" y="1820"/>
                </a:cubicBezTo>
                <a:cubicBezTo>
                  <a:pt x="1550" y="1849"/>
                  <a:pt x="1570" y="1869"/>
                  <a:pt x="1590" y="1886"/>
                </a:cubicBezTo>
                <a:cubicBezTo>
                  <a:pt x="1592" y="1887"/>
                  <a:pt x="1594" y="1889"/>
                  <a:pt x="1596" y="1889"/>
                </a:cubicBezTo>
                <a:cubicBezTo>
                  <a:pt x="1597" y="1890"/>
                  <a:pt x="1598" y="1890"/>
                  <a:pt x="1599" y="1890"/>
                </a:cubicBezTo>
                <a:cubicBezTo>
                  <a:pt x="1600" y="1889"/>
                  <a:pt x="1601" y="1889"/>
                  <a:pt x="1602" y="1888"/>
                </a:cubicBezTo>
                <a:cubicBezTo>
                  <a:pt x="1606" y="1883"/>
                  <a:pt x="1600" y="1869"/>
                  <a:pt x="1599" y="1865"/>
                </a:cubicBezTo>
                <a:cubicBezTo>
                  <a:pt x="1595" y="1856"/>
                  <a:pt x="1591" y="1848"/>
                  <a:pt x="1587" y="1840"/>
                </a:cubicBezTo>
                <a:close/>
                <a:moveTo>
                  <a:pt x="1678" y="1794"/>
                </a:moveTo>
                <a:cubicBezTo>
                  <a:pt x="1678" y="1794"/>
                  <a:pt x="1677" y="1794"/>
                  <a:pt x="1677" y="1794"/>
                </a:cubicBezTo>
                <a:cubicBezTo>
                  <a:pt x="1675" y="1792"/>
                  <a:pt x="1672" y="1793"/>
                  <a:pt x="1669" y="1794"/>
                </a:cubicBezTo>
                <a:cubicBezTo>
                  <a:pt x="1656" y="1799"/>
                  <a:pt x="1645" y="1813"/>
                  <a:pt x="1636" y="1827"/>
                </a:cubicBezTo>
                <a:cubicBezTo>
                  <a:pt x="1624" y="1844"/>
                  <a:pt x="1609" y="1880"/>
                  <a:pt x="1612" y="1886"/>
                </a:cubicBezTo>
                <a:cubicBezTo>
                  <a:pt x="1615" y="1892"/>
                  <a:pt x="1653" y="1868"/>
                  <a:pt x="1668" y="1847"/>
                </a:cubicBezTo>
                <a:cubicBezTo>
                  <a:pt x="1676" y="1836"/>
                  <a:pt x="1691" y="1814"/>
                  <a:pt x="1682" y="1799"/>
                </a:cubicBezTo>
                <a:cubicBezTo>
                  <a:pt x="1681" y="1797"/>
                  <a:pt x="1680" y="1795"/>
                  <a:pt x="1678" y="1794"/>
                </a:cubicBezTo>
                <a:close/>
                <a:moveTo>
                  <a:pt x="1678" y="382"/>
                </a:moveTo>
                <a:cubicBezTo>
                  <a:pt x="1678" y="382"/>
                  <a:pt x="1677" y="382"/>
                  <a:pt x="1677" y="381"/>
                </a:cubicBezTo>
                <a:cubicBezTo>
                  <a:pt x="1675" y="380"/>
                  <a:pt x="1672" y="380"/>
                  <a:pt x="1669" y="381"/>
                </a:cubicBezTo>
                <a:cubicBezTo>
                  <a:pt x="1656" y="387"/>
                  <a:pt x="1645" y="401"/>
                  <a:pt x="1636" y="415"/>
                </a:cubicBezTo>
                <a:cubicBezTo>
                  <a:pt x="1624" y="432"/>
                  <a:pt x="1609" y="468"/>
                  <a:pt x="1612" y="474"/>
                </a:cubicBezTo>
                <a:cubicBezTo>
                  <a:pt x="1615" y="480"/>
                  <a:pt x="1653" y="455"/>
                  <a:pt x="1668" y="435"/>
                </a:cubicBezTo>
                <a:cubicBezTo>
                  <a:pt x="1676" y="424"/>
                  <a:pt x="1691" y="402"/>
                  <a:pt x="1682" y="386"/>
                </a:cubicBezTo>
                <a:cubicBezTo>
                  <a:pt x="1681" y="385"/>
                  <a:pt x="1680" y="383"/>
                  <a:pt x="1678" y="382"/>
                </a:cubicBezTo>
                <a:close/>
                <a:moveTo>
                  <a:pt x="1974" y="1535"/>
                </a:moveTo>
                <a:cubicBezTo>
                  <a:pt x="1976" y="1536"/>
                  <a:pt x="1978" y="1538"/>
                  <a:pt x="1980" y="1539"/>
                </a:cubicBezTo>
                <a:cubicBezTo>
                  <a:pt x="1981" y="1539"/>
                  <a:pt x="1982" y="1539"/>
                  <a:pt x="1982" y="1539"/>
                </a:cubicBezTo>
                <a:cubicBezTo>
                  <a:pt x="1984" y="1539"/>
                  <a:pt x="1985" y="1538"/>
                  <a:pt x="1986" y="1537"/>
                </a:cubicBezTo>
                <a:cubicBezTo>
                  <a:pt x="1990" y="1532"/>
                  <a:pt x="1984" y="1518"/>
                  <a:pt x="1983" y="1514"/>
                </a:cubicBezTo>
                <a:cubicBezTo>
                  <a:pt x="1979" y="1505"/>
                  <a:pt x="1975" y="1497"/>
                  <a:pt x="1971" y="1490"/>
                </a:cubicBezTo>
                <a:cubicBezTo>
                  <a:pt x="1965" y="1476"/>
                  <a:pt x="1958" y="1463"/>
                  <a:pt x="1949" y="1451"/>
                </a:cubicBezTo>
                <a:cubicBezTo>
                  <a:pt x="1946" y="1446"/>
                  <a:pt x="1942" y="1442"/>
                  <a:pt x="1937" y="1440"/>
                </a:cubicBezTo>
                <a:cubicBezTo>
                  <a:pt x="1932" y="1438"/>
                  <a:pt x="1926" y="1440"/>
                  <a:pt x="1923" y="1445"/>
                </a:cubicBezTo>
                <a:cubicBezTo>
                  <a:pt x="1921" y="1448"/>
                  <a:pt x="1920" y="1453"/>
                  <a:pt x="1921" y="1457"/>
                </a:cubicBezTo>
                <a:cubicBezTo>
                  <a:pt x="1921" y="1461"/>
                  <a:pt x="1922" y="1465"/>
                  <a:pt x="1923" y="1469"/>
                </a:cubicBezTo>
                <a:cubicBezTo>
                  <a:pt x="1934" y="1498"/>
                  <a:pt x="1954" y="1518"/>
                  <a:pt x="1974" y="1535"/>
                </a:cubicBezTo>
                <a:close/>
                <a:moveTo>
                  <a:pt x="1678" y="1091"/>
                </a:moveTo>
                <a:cubicBezTo>
                  <a:pt x="1678" y="1090"/>
                  <a:pt x="1677" y="1090"/>
                  <a:pt x="1677" y="1090"/>
                </a:cubicBezTo>
                <a:cubicBezTo>
                  <a:pt x="1675" y="1089"/>
                  <a:pt x="1672" y="1089"/>
                  <a:pt x="1669" y="1090"/>
                </a:cubicBezTo>
                <a:cubicBezTo>
                  <a:pt x="1656" y="1095"/>
                  <a:pt x="1645" y="1110"/>
                  <a:pt x="1636" y="1123"/>
                </a:cubicBezTo>
                <a:cubicBezTo>
                  <a:pt x="1624" y="1140"/>
                  <a:pt x="1609" y="1176"/>
                  <a:pt x="1612" y="1182"/>
                </a:cubicBezTo>
                <a:cubicBezTo>
                  <a:pt x="1615" y="1189"/>
                  <a:pt x="1653" y="1164"/>
                  <a:pt x="1668" y="1143"/>
                </a:cubicBezTo>
                <a:cubicBezTo>
                  <a:pt x="1676" y="1132"/>
                  <a:pt x="1691" y="1111"/>
                  <a:pt x="1682" y="1095"/>
                </a:cubicBezTo>
                <a:cubicBezTo>
                  <a:pt x="1681" y="1093"/>
                  <a:pt x="1680" y="1092"/>
                  <a:pt x="1678" y="1091"/>
                </a:cubicBezTo>
                <a:close/>
                <a:moveTo>
                  <a:pt x="1239" y="2035"/>
                </a:moveTo>
                <a:cubicBezTo>
                  <a:pt x="1240" y="2021"/>
                  <a:pt x="1241" y="1998"/>
                  <a:pt x="1229" y="1991"/>
                </a:cubicBezTo>
                <a:cubicBezTo>
                  <a:pt x="1224" y="1988"/>
                  <a:pt x="1217" y="1990"/>
                  <a:pt x="1213" y="1995"/>
                </a:cubicBezTo>
                <a:cubicBezTo>
                  <a:pt x="1209" y="2000"/>
                  <a:pt x="1207" y="2007"/>
                  <a:pt x="1206" y="2015"/>
                </a:cubicBezTo>
                <a:cubicBezTo>
                  <a:pt x="1207" y="2040"/>
                  <a:pt x="1210" y="2065"/>
                  <a:pt x="1213" y="2089"/>
                </a:cubicBezTo>
                <a:cubicBezTo>
                  <a:pt x="1215" y="2099"/>
                  <a:pt x="1216" y="2109"/>
                  <a:pt x="1218" y="2119"/>
                </a:cubicBezTo>
                <a:cubicBezTo>
                  <a:pt x="1219" y="2122"/>
                  <a:pt x="1222" y="2140"/>
                  <a:pt x="1226" y="2132"/>
                </a:cubicBezTo>
                <a:cubicBezTo>
                  <a:pt x="1228" y="2128"/>
                  <a:pt x="1229" y="2122"/>
                  <a:pt x="1230" y="2117"/>
                </a:cubicBezTo>
                <a:cubicBezTo>
                  <a:pt x="1232" y="2106"/>
                  <a:pt x="1233" y="2096"/>
                  <a:pt x="1234" y="2086"/>
                </a:cubicBezTo>
                <a:cubicBezTo>
                  <a:pt x="1237" y="2069"/>
                  <a:pt x="1238" y="2052"/>
                  <a:pt x="1239" y="2035"/>
                </a:cubicBezTo>
                <a:close/>
                <a:moveTo>
                  <a:pt x="1201" y="2105"/>
                </a:moveTo>
                <a:cubicBezTo>
                  <a:pt x="1197" y="2091"/>
                  <a:pt x="1191" y="2067"/>
                  <a:pt x="1177" y="2063"/>
                </a:cubicBezTo>
                <a:cubicBezTo>
                  <a:pt x="1173" y="2061"/>
                  <a:pt x="1168" y="2062"/>
                  <a:pt x="1165" y="2067"/>
                </a:cubicBezTo>
                <a:cubicBezTo>
                  <a:pt x="1161" y="2072"/>
                  <a:pt x="1161" y="2080"/>
                  <a:pt x="1163" y="2087"/>
                </a:cubicBezTo>
                <a:cubicBezTo>
                  <a:pt x="1169" y="2108"/>
                  <a:pt x="1177" y="2129"/>
                  <a:pt x="1187" y="2147"/>
                </a:cubicBezTo>
                <a:cubicBezTo>
                  <a:pt x="1189" y="2151"/>
                  <a:pt x="1191" y="2155"/>
                  <a:pt x="1194" y="2158"/>
                </a:cubicBezTo>
                <a:cubicBezTo>
                  <a:pt x="1215" y="2158"/>
                  <a:pt x="1215" y="2158"/>
                  <a:pt x="1215" y="2158"/>
                </a:cubicBezTo>
                <a:cubicBezTo>
                  <a:pt x="1215" y="2158"/>
                  <a:pt x="1214" y="2157"/>
                  <a:pt x="1214" y="2156"/>
                </a:cubicBezTo>
                <a:cubicBezTo>
                  <a:pt x="1211" y="2139"/>
                  <a:pt x="1206" y="2122"/>
                  <a:pt x="1201" y="2105"/>
                </a:cubicBezTo>
                <a:close/>
                <a:moveTo>
                  <a:pt x="1289" y="2073"/>
                </a:moveTo>
                <a:cubicBezTo>
                  <a:pt x="1289" y="2070"/>
                  <a:pt x="1288" y="2067"/>
                  <a:pt x="1287" y="2064"/>
                </a:cubicBezTo>
                <a:cubicBezTo>
                  <a:pt x="1284" y="2062"/>
                  <a:pt x="1281" y="2061"/>
                  <a:pt x="1278" y="2062"/>
                </a:cubicBezTo>
                <a:cubicBezTo>
                  <a:pt x="1271" y="2064"/>
                  <a:pt x="1267" y="2070"/>
                  <a:pt x="1263" y="2077"/>
                </a:cubicBezTo>
                <a:cubicBezTo>
                  <a:pt x="1258" y="2085"/>
                  <a:pt x="1253" y="2092"/>
                  <a:pt x="1250" y="2101"/>
                </a:cubicBezTo>
                <a:cubicBezTo>
                  <a:pt x="1244" y="2116"/>
                  <a:pt x="1240" y="2131"/>
                  <a:pt x="1235" y="2146"/>
                </a:cubicBezTo>
                <a:cubicBezTo>
                  <a:pt x="1234" y="2150"/>
                  <a:pt x="1233" y="2154"/>
                  <a:pt x="1231" y="2158"/>
                </a:cubicBezTo>
                <a:cubicBezTo>
                  <a:pt x="1254" y="2158"/>
                  <a:pt x="1254" y="2158"/>
                  <a:pt x="1254" y="2158"/>
                </a:cubicBezTo>
                <a:cubicBezTo>
                  <a:pt x="1257" y="2155"/>
                  <a:pt x="1259" y="2152"/>
                  <a:pt x="1261" y="2149"/>
                </a:cubicBezTo>
                <a:cubicBezTo>
                  <a:pt x="1268" y="2137"/>
                  <a:pt x="1274" y="2125"/>
                  <a:pt x="1280" y="2112"/>
                </a:cubicBezTo>
                <a:cubicBezTo>
                  <a:pt x="1285" y="2100"/>
                  <a:pt x="1291" y="2088"/>
                  <a:pt x="1289" y="2073"/>
                </a:cubicBezTo>
                <a:close/>
                <a:moveTo>
                  <a:pt x="1294" y="32"/>
                </a:moveTo>
                <a:cubicBezTo>
                  <a:pt x="1294" y="32"/>
                  <a:pt x="1293" y="32"/>
                  <a:pt x="1293" y="32"/>
                </a:cubicBezTo>
                <a:cubicBezTo>
                  <a:pt x="1291" y="30"/>
                  <a:pt x="1288" y="31"/>
                  <a:pt x="1285" y="32"/>
                </a:cubicBezTo>
                <a:cubicBezTo>
                  <a:pt x="1272" y="37"/>
                  <a:pt x="1261" y="51"/>
                  <a:pt x="1252" y="65"/>
                </a:cubicBezTo>
                <a:cubicBezTo>
                  <a:pt x="1241" y="82"/>
                  <a:pt x="1225" y="118"/>
                  <a:pt x="1228" y="124"/>
                </a:cubicBezTo>
                <a:cubicBezTo>
                  <a:pt x="1231" y="130"/>
                  <a:pt x="1269" y="105"/>
                  <a:pt x="1284" y="85"/>
                </a:cubicBezTo>
                <a:cubicBezTo>
                  <a:pt x="1292" y="74"/>
                  <a:pt x="1307" y="52"/>
                  <a:pt x="1298" y="36"/>
                </a:cubicBezTo>
                <a:cubicBezTo>
                  <a:pt x="1297" y="35"/>
                  <a:pt x="1296" y="33"/>
                  <a:pt x="1294" y="32"/>
                </a:cubicBezTo>
                <a:close/>
                <a:moveTo>
                  <a:pt x="1294" y="2149"/>
                </a:moveTo>
                <a:cubicBezTo>
                  <a:pt x="1294" y="2149"/>
                  <a:pt x="1293" y="2148"/>
                  <a:pt x="1293" y="2148"/>
                </a:cubicBezTo>
                <a:cubicBezTo>
                  <a:pt x="1291" y="2147"/>
                  <a:pt x="1288" y="2147"/>
                  <a:pt x="1285" y="2148"/>
                </a:cubicBezTo>
                <a:cubicBezTo>
                  <a:pt x="1280" y="2150"/>
                  <a:pt x="1275" y="2154"/>
                  <a:pt x="1270" y="2158"/>
                </a:cubicBezTo>
                <a:cubicBezTo>
                  <a:pt x="1300" y="2158"/>
                  <a:pt x="1300" y="2158"/>
                  <a:pt x="1300" y="2158"/>
                </a:cubicBezTo>
                <a:cubicBezTo>
                  <a:pt x="1299" y="2157"/>
                  <a:pt x="1299" y="2155"/>
                  <a:pt x="1298" y="2153"/>
                </a:cubicBezTo>
                <a:cubicBezTo>
                  <a:pt x="1297" y="2151"/>
                  <a:pt x="1296" y="2150"/>
                  <a:pt x="1294" y="2149"/>
                </a:cubicBezTo>
                <a:close/>
                <a:moveTo>
                  <a:pt x="1169" y="2146"/>
                </a:moveTo>
                <a:cubicBezTo>
                  <a:pt x="1164" y="2144"/>
                  <a:pt x="1158" y="2145"/>
                  <a:pt x="1155" y="2151"/>
                </a:cubicBezTo>
                <a:cubicBezTo>
                  <a:pt x="1154" y="2153"/>
                  <a:pt x="1153" y="2156"/>
                  <a:pt x="1153" y="2158"/>
                </a:cubicBezTo>
                <a:cubicBezTo>
                  <a:pt x="1183" y="2158"/>
                  <a:pt x="1183" y="2158"/>
                  <a:pt x="1183" y="2158"/>
                </a:cubicBezTo>
                <a:cubicBezTo>
                  <a:pt x="1182" y="2158"/>
                  <a:pt x="1182" y="2157"/>
                  <a:pt x="1181" y="2157"/>
                </a:cubicBezTo>
                <a:cubicBezTo>
                  <a:pt x="1178" y="2152"/>
                  <a:pt x="1174" y="2147"/>
                  <a:pt x="1169" y="2146"/>
                </a:cubicBezTo>
                <a:close/>
                <a:moveTo>
                  <a:pt x="1294" y="1443"/>
                </a:moveTo>
                <a:cubicBezTo>
                  <a:pt x="1294" y="1443"/>
                  <a:pt x="1293" y="1443"/>
                  <a:pt x="1293" y="1443"/>
                </a:cubicBezTo>
                <a:cubicBezTo>
                  <a:pt x="1291" y="1441"/>
                  <a:pt x="1288" y="1442"/>
                  <a:pt x="1285" y="1443"/>
                </a:cubicBezTo>
                <a:cubicBezTo>
                  <a:pt x="1272" y="1448"/>
                  <a:pt x="1261" y="1463"/>
                  <a:pt x="1252" y="1476"/>
                </a:cubicBezTo>
                <a:cubicBezTo>
                  <a:pt x="1241" y="1493"/>
                  <a:pt x="1225" y="1529"/>
                  <a:pt x="1228" y="1535"/>
                </a:cubicBezTo>
                <a:cubicBezTo>
                  <a:pt x="1231" y="1542"/>
                  <a:pt x="1269" y="1517"/>
                  <a:pt x="1284" y="1496"/>
                </a:cubicBezTo>
                <a:cubicBezTo>
                  <a:pt x="1292" y="1485"/>
                  <a:pt x="1307" y="1463"/>
                  <a:pt x="1298" y="1448"/>
                </a:cubicBezTo>
                <a:cubicBezTo>
                  <a:pt x="1297" y="1446"/>
                  <a:pt x="1296" y="1444"/>
                  <a:pt x="1294" y="1443"/>
                </a:cubicBezTo>
                <a:close/>
                <a:moveTo>
                  <a:pt x="1294" y="738"/>
                </a:moveTo>
                <a:cubicBezTo>
                  <a:pt x="1294" y="738"/>
                  <a:pt x="1293" y="737"/>
                  <a:pt x="1293" y="737"/>
                </a:cubicBezTo>
                <a:cubicBezTo>
                  <a:pt x="1291" y="736"/>
                  <a:pt x="1288" y="736"/>
                  <a:pt x="1285" y="737"/>
                </a:cubicBezTo>
                <a:cubicBezTo>
                  <a:pt x="1272" y="742"/>
                  <a:pt x="1261" y="757"/>
                  <a:pt x="1252" y="770"/>
                </a:cubicBezTo>
                <a:cubicBezTo>
                  <a:pt x="1241" y="787"/>
                  <a:pt x="1225" y="823"/>
                  <a:pt x="1228" y="830"/>
                </a:cubicBezTo>
                <a:cubicBezTo>
                  <a:pt x="1231" y="836"/>
                  <a:pt x="1269" y="811"/>
                  <a:pt x="1284" y="791"/>
                </a:cubicBezTo>
                <a:cubicBezTo>
                  <a:pt x="1292" y="780"/>
                  <a:pt x="1307" y="758"/>
                  <a:pt x="1298" y="742"/>
                </a:cubicBezTo>
                <a:cubicBezTo>
                  <a:pt x="1297" y="740"/>
                  <a:pt x="1296" y="739"/>
                  <a:pt x="1294" y="738"/>
                </a:cubicBezTo>
                <a:close/>
                <a:moveTo>
                  <a:pt x="2378" y="1778"/>
                </a:moveTo>
                <a:cubicBezTo>
                  <a:pt x="2380" y="1773"/>
                  <a:pt x="2381" y="1767"/>
                  <a:pt x="2382" y="1762"/>
                </a:cubicBezTo>
                <a:cubicBezTo>
                  <a:pt x="2384" y="1752"/>
                  <a:pt x="2385" y="1742"/>
                  <a:pt x="2386" y="1731"/>
                </a:cubicBezTo>
                <a:cubicBezTo>
                  <a:pt x="2389" y="1715"/>
                  <a:pt x="2390" y="1698"/>
                  <a:pt x="2391" y="1680"/>
                </a:cubicBezTo>
                <a:cubicBezTo>
                  <a:pt x="2392" y="1666"/>
                  <a:pt x="2393" y="1643"/>
                  <a:pt x="2381" y="1636"/>
                </a:cubicBezTo>
                <a:cubicBezTo>
                  <a:pt x="2376" y="1633"/>
                  <a:pt x="2369" y="1635"/>
                  <a:pt x="2365" y="1640"/>
                </a:cubicBezTo>
                <a:cubicBezTo>
                  <a:pt x="2361" y="1645"/>
                  <a:pt x="2359" y="1653"/>
                  <a:pt x="2358" y="1660"/>
                </a:cubicBezTo>
                <a:cubicBezTo>
                  <a:pt x="2359" y="1685"/>
                  <a:pt x="2362" y="1710"/>
                  <a:pt x="2365" y="1735"/>
                </a:cubicBezTo>
                <a:cubicBezTo>
                  <a:pt x="2367" y="1745"/>
                  <a:pt x="2368" y="1755"/>
                  <a:pt x="2370" y="1764"/>
                </a:cubicBezTo>
                <a:cubicBezTo>
                  <a:pt x="2371" y="1767"/>
                  <a:pt x="2374" y="1786"/>
                  <a:pt x="2378" y="1778"/>
                </a:cubicBezTo>
                <a:close/>
                <a:moveTo>
                  <a:pt x="2353" y="1751"/>
                </a:moveTo>
                <a:cubicBezTo>
                  <a:pt x="2348" y="1736"/>
                  <a:pt x="2343" y="1713"/>
                  <a:pt x="2329" y="1708"/>
                </a:cubicBezTo>
                <a:cubicBezTo>
                  <a:pt x="2325" y="1706"/>
                  <a:pt x="2320" y="1707"/>
                  <a:pt x="2317" y="1712"/>
                </a:cubicBezTo>
                <a:cubicBezTo>
                  <a:pt x="2313" y="1717"/>
                  <a:pt x="2313" y="1726"/>
                  <a:pt x="2315" y="1733"/>
                </a:cubicBezTo>
                <a:cubicBezTo>
                  <a:pt x="2321" y="1754"/>
                  <a:pt x="2329" y="1774"/>
                  <a:pt x="2339" y="1793"/>
                </a:cubicBezTo>
                <a:cubicBezTo>
                  <a:pt x="2344" y="1802"/>
                  <a:pt x="2349" y="1811"/>
                  <a:pt x="2355" y="1819"/>
                </a:cubicBezTo>
                <a:cubicBezTo>
                  <a:pt x="2358" y="1823"/>
                  <a:pt x="2372" y="1848"/>
                  <a:pt x="2372" y="1838"/>
                </a:cubicBezTo>
                <a:cubicBezTo>
                  <a:pt x="2372" y="1826"/>
                  <a:pt x="2369" y="1813"/>
                  <a:pt x="2366" y="1802"/>
                </a:cubicBezTo>
                <a:cubicBezTo>
                  <a:pt x="2363" y="1784"/>
                  <a:pt x="2358" y="1767"/>
                  <a:pt x="2353" y="1751"/>
                </a:cubicBezTo>
                <a:close/>
                <a:moveTo>
                  <a:pt x="2355" y="1840"/>
                </a:moveTo>
                <a:cubicBezTo>
                  <a:pt x="2349" y="1827"/>
                  <a:pt x="2342" y="1814"/>
                  <a:pt x="2333" y="1802"/>
                </a:cubicBezTo>
                <a:cubicBezTo>
                  <a:pt x="2330" y="1797"/>
                  <a:pt x="2326" y="1793"/>
                  <a:pt x="2321" y="1791"/>
                </a:cubicBezTo>
                <a:cubicBezTo>
                  <a:pt x="2316" y="1789"/>
                  <a:pt x="2310" y="1791"/>
                  <a:pt x="2307" y="1796"/>
                </a:cubicBezTo>
                <a:cubicBezTo>
                  <a:pt x="2305" y="1799"/>
                  <a:pt x="2304" y="1804"/>
                  <a:pt x="2305" y="1808"/>
                </a:cubicBezTo>
                <a:cubicBezTo>
                  <a:pt x="2305" y="1812"/>
                  <a:pt x="2306" y="1816"/>
                  <a:pt x="2307" y="1820"/>
                </a:cubicBezTo>
                <a:cubicBezTo>
                  <a:pt x="2318" y="1849"/>
                  <a:pt x="2338" y="1869"/>
                  <a:pt x="2358" y="1886"/>
                </a:cubicBezTo>
                <a:cubicBezTo>
                  <a:pt x="2360" y="1887"/>
                  <a:pt x="2362" y="1889"/>
                  <a:pt x="2364" y="1889"/>
                </a:cubicBezTo>
                <a:cubicBezTo>
                  <a:pt x="2365" y="1890"/>
                  <a:pt x="2366" y="1890"/>
                  <a:pt x="2366" y="1890"/>
                </a:cubicBezTo>
                <a:cubicBezTo>
                  <a:pt x="2368" y="1889"/>
                  <a:pt x="2369" y="1889"/>
                  <a:pt x="2370" y="1888"/>
                </a:cubicBezTo>
                <a:cubicBezTo>
                  <a:pt x="2374" y="1883"/>
                  <a:pt x="2368" y="1869"/>
                  <a:pt x="2367" y="1865"/>
                </a:cubicBezTo>
                <a:cubicBezTo>
                  <a:pt x="2363" y="1856"/>
                  <a:pt x="2359" y="1848"/>
                  <a:pt x="2355" y="1840"/>
                </a:cubicBezTo>
                <a:close/>
                <a:moveTo>
                  <a:pt x="2446" y="1091"/>
                </a:moveTo>
                <a:cubicBezTo>
                  <a:pt x="2446" y="1090"/>
                  <a:pt x="2445" y="1090"/>
                  <a:pt x="2445" y="1090"/>
                </a:cubicBezTo>
                <a:cubicBezTo>
                  <a:pt x="2443" y="1089"/>
                  <a:pt x="2440" y="1089"/>
                  <a:pt x="2437" y="1090"/>
                </a:cubicBezTo>
                <a:cubicBezTo>
                  <a:pt x="2424" y="1095"/>
                  <a:pt x="2413" y="1110"/>
                  <a:pt x="2404" y="1123"/>
                </a:cubicBezTo>
                <a:cubicBezTo>
                  <a:pt x="2392" y="1140"/>
                  <a:pt x="2377" y="1176"/>
                  <a:pt x="2380" y="1182"/>
                </a:cubicBezTo>
                <a:cubicBezTo>
                  <a:pt x="2383" y="1189"/>
                  <a:pt x="2421" y="1164"/>
                  <a:pt x="2436" y="1143"/>
                </a:cubicBezTo>
                <a:cubicBezTo>
                  <a:pt x="2444" y="1132"/>
                  <a:pt x="2459" y="1111"/>
                  <a:pt x="2450" y="1095"/>
                </a:cubicBezTo>
                <a:cubicBezTo>
                  <a:pt x="2449" y="1093"/>
                  <a:pt x="2448" y="1092"/>
                  <a:pt x="2446" y="1091"/>
                </a:cubicBezTo>
                <a:close/>
                <a:moveTo>
                  <a:pt x="2062" y="32"/>
                </a:moveTo>
                <a:cubicBezTo>
                  <a:pt x="2062" y="32"/>
                  <a:pt x="2061" y="32"/>
                  <a:pt x="2061" y="32"/>
                </a:cubicBezTo>
                <a:cubicBezTo>
                  <a:pt x="2059" y="30"/>
                  <a:pt x="2056" y="31"/>
                  <a:pt x="2053" y="32"/>
                </a:cubicBezTo>
                <a:cubicBezTo>
                  <a:pt x="2040" y="37"/>
                  <a:pt x="2029" y="51"/>
                  <a:pt x="2020" y="65"/>
                </a:cubicBezTo>
                <a:cubicBezTo>
                  <a:pt x="2008" y="82"/>
                  <a:pt x="1993" y="118"/>
                  <a:pt x="1996" y="124"/>
                </a:cubicBezTo>
                <a:cubicBezTo>
                  <a:pt x="1999" y="130"/>
                  <a:pt x="2037" y="105"/>
                  <a:pt x="2052" y="85"/>
                </a:cubicBezTo>
                <a:cubicBezTo>
                  <a:pt x="2060" y="74"/>
                  <a:pt x="2075" y="52"/>
                  <a:pt x="2066" y="36"/>
                </a:cubicBezTo>
                <a:cubicBezTo>
                  <a:pt x="2065" y="35"/>
                  <a:pt x="2064" y="33"/>
                  <a:pt x="2062" y="32"/>
                </a:cubicBezTo>
                <a:close/>
                <a:moveTo>
                  <a:pt x="2396" y="1818"/>
                </a:moveTo>
                <a:cubicBezTo>
                  <a:pt x="2402" y="1810"/>
                  <a:pt x="2408" y="1802"/>
                  <a:pt x="2413" y="1794"/>
                </a:cubicBezTo>
                <a:cubicBezTo>
                  <a:pt x="2420" y="1782"/>
                  <a:pt x="2426" y="1770"/>
                  <a:pt x="2432" y="1758"/>
                </a:cubicBezTo>
                <a:cubicBezTo>
                  <a:pt x="2437" y="1745"/>
                  <a:pt x="2443" y="1733"/>
                  <a:pt x="2441" y="1718"/>
                </a:cubicBezTo>
                <a:cubicBezTo>
                  <a:pt x="2441" y="1715"/>
                  <a:pt x="2440" y="1712"/>
                  <a:pt x="2439" y="1710"/>
                </a:cubicBezTo>
                <a:cubicBezTo>
                  <a:pt x="2436" y="1707"/>
                  <a:pt x="2433" y="1707"/>
                  <a:pt x="2430" y="1708"/>
                </a:cubicBezTo>
                <a:cubicBezTo>
                  <a:pt x="2423" y="1710"/>
                  <a:pt x="2419" y="1716"/>
                  <a:pt x="2415" y="1722"/>
                </a:cubicBezTo>
                <a:cubicBezTo>
                  <a:pt x="2410" y="1730"/>
                  <a:pt x="2405" y="1738"/>
                  <a:pt x="2402" y="1746"/>
                </a:cubicBezTo>
                <a:cubicBezTo>
                  <a:pt x="2396" y="1761"/>
                  <a:pt x="2392" y="1776"/>
                  <a:pt x="2387" y="1792"/>
                </a:cubicBezTo>
                <a:cubicBezTo>
                  <a:pt x="2383" y="1806"/>
                  <a:pt x="2374" y="1833"/>
                  <a:pt x="2378" y="1837"/>
                </a:cubicBezTo>
                <a:cubicBezTo>
                  <a:pt x="2381" y="1841"/>
                  <a:pt x="2391" y="1826"/>
                  <a:pt x="2396" y="1818"/>
                </a:cubicBezTo>
                <a:close/>
                <a:moveTo>
                  <a:pt x="2446" y="1794"/>
                </a:moveTo>
                <a:cubicBezTo>
                  <a:pt x="2446" y="1794"/>
                  <a:pt x="2445" y="1794"/>
                  <a:pt x="2445" y="1794"/>
                </a:cubicBezTo>
                <a:cubicBezTo>
                  <a:pt x="2443" y="1792"/>
                  <a:pt x="2440" y="1793"/>
                  <a:pt x="2437" y="1794"/>
                </a:cubicBezTo>
                <a:cubicBezTo>
                  <a:pt x="2424" y="1799"/>
                  <a:pt x="2413" y="1813"/>
                  <a:pt x="2404" y="1827"/>
                </a:cubicBezTo>
                <a:cubicBezTo>
                  <a:pt x="2392" y="1844"/>
                  <a:pt x="2377" y="1880"/>
                  <a:pt x="2380" y="1886"/>
                </a:cubicBezTo>
                <a:cubicBezTo>
                  <a:pt x="2383" y="1892"/>
                  <a:pt x="2421" y="1868"/>
                  <a:pt x="2436" y="1847"/>
                </a:cubicBezTo>
                <a:cubicBezTo>
                  <a:pt x="2444" y="1836"/>
                  <a:pt x="2459" y="1814"/>
                  <a:pt x="2450" y="1799"/>
                </a:cubicBezTo>
                <a:cubicBezTo>
                  <a:pt x="2449" y="1797"/>
                  <a:pt x="2448" y="1795"/>
                  <a:pt x="2446" y="1794"/>
                </a:cubicBezTo>
                <a:close/>
                <a:moveTo>
                  <a:pt x="2057" y="2073"/>
                </a:moveTo>
                <a:cubicBezTo>
                  <a:pt x="2057" y="2070"/>
                  <a:pt x="2056" y="2067"/>
                  <a:pt x="2055" y="2064"/>
                </a:cubicBezTo>
                <a:cubicBezTo>
                  <a:pt x="2052" y="2062"/>
                  <a:pt x="2049" y="2061"/>
                  <a:pt x="2046" y="2062"/>
                </a:cubicBezTo>
                <a:cubicBezTo>
                  <a:pt x="2039" y="2064"/>
                  <a:pt x="2035" y="2070"/>
                  <a:pt x="2031" y="2077"/>
                </a:cubicBezTo>
                <a:cubicBezTo>
                  <a:pt x="2026" y="2085"/>
                  <a:pt x="2021" y="2092"/>
                  <a:pt x="2018" y="2101"/>
                </a:cubicBezTo>
                <a:cubicBezTo>
                  <a:pt x="2012" y="2116"/>
                  <a:pt x="2008" y="2131"/>
                  <a:pt x="2003" y="2146"/>
                </a:cubicBezTo>
                <a:cubicBezTo>
                  <a:pt x="2002" y="2150"/>
                  <a:pt x="2001" y="2154"/>
                  <a:pt x="1999" y="2158"/>
                </a:cubicBezTo>
                <a:cubicBezTo>
                  <a:pt x="2022" y="2158"/>
                  <a:pt x="2022" y="2158"/>
                  <a:pt x="2022" y="2158"/>
                </a:cubicBezTo>
                <a:cubicBezTo>
                  <a:pt x="2025" y="2155"/>
                  <a:pt x="2027" y="2152"/>
                  <a:pt x="2029" y="2149"/>
                </a:cubicBezTo>
                <a:cubicBezTo>
                  <a:pt x="2036" y="2137"/>
                  <a:pt x="2042" y="2125"/>
                  <a:pt x="2048" y="2112"/>
                </a:cubicBezTo>
                <a:cubicBezTo>
                  <a:pt x="2053" y="2100"/>
                  <a:pt x="2059" y="2088"/>
                  <a:pt x="2057" y="2073"/>
                </a:cubicBezTo>
                <a:close/>
                <a:moveTo>
                  <a:pt x="2062" y="738"/>
                </a:moveTo>
                <a:cubicBezTo>
                  <a:pt x="2062" y="738"/>
                  <a:pt x="2061" y="737"/>
                  <a:pt x="2061" y="737"/>
                </a:cubicBezTo>
                <a:cubicBezTo>
                  <a:pt x="2059" y="736"/>
                  <a:pt x="2056" y="736"/>
                  <a:pt x="2053" y="737"/>
                </a:cubicBezTo>
                <a:cubicBezTo>
                  <a:pt x="2040" y="742"/>
                  <a:pt x="2029" y="757"/>
                  <a:pt x="2020" y="770"/>
                </a:cubicBezTo>
                <a:cubicBezTo>
                  <a:pt x="2008" y="787"/>
                  <a:pt x="1993" y="823"/>
                  <a:pt x="1996" y="830"/>
                </a:cubicBezTo>
                <a:cubicBezTo>
                  <a:pt x="1999" y="836"/>
                  <a:pt x="2037" y="811"/>
                  <a:pt x="2052" y="791"/>
                </a:cubicBezTo>
                <a:cubicBezTo>
                  <a:pt x="2060" y="780"/>
                  <a:pt x="2075" y="758"/>
                  <a:pt x="2066" y="742"/>
                </a:cubicBezTo>
                <a:cubicBezTo>
                  <a:pt x="2065" y="740"/>
                  <a:pt x="2064" y="739"/>
                  <a:pt x="2062" y="738"/>
                </a:cubicBezTo>
                <a:close/>
                <a:moveTo>
                  <a:pt x="1937" y="2146"/>
                </a:moveTo>
                <a:cubicBezTo>
                  <a:pt x="1932" y="2144"/>
                  <a:pt x="1926" y="2145"/>
                  <a:pt x="1923" y="2151"/>
                </a:cubicBezTo>
                <a:cubicBezTo>
                  <a:pt x="1922" y="2153"/>
                  <a:pt x="1921" y="2156"/>
                  <a:pt x="1921" y="2158"/>
                </a:cubicBezTo>
                <a:cubicBezTo>
                  <a:pt x="1951" y="2158"/>
                  <a:pt x="1951" y="2158"/>
                  <a:pt x="1951" y="2158"/>
                </a:cubicBezTo>
                <a:cubicBezTo>
                  <a:pt x="1950" y="2158"/>
                  <a:pt x="1950" y="2157"/>
                  <a:pt x="1949" y="2157"/>
                </a:cubicBezTo>
                <a:cubicBezTo>
                  <a:pt x="1946" y="2152"/>
                  <a:pt x="1942" y="2147"/>
                  <a:pt x="1937" y="2146"/>
                </a:cubicBezTo>
                <a:close/>
                <a:moveTo>
                  <a:pt x="1969" y="2105"/>
                </a:moveTo>
                <a:cubicBezTo>
                  <a:pt x="1964" y="2091"/>
                  <a:pt x="1959" y="2067"/>
                  <a:pt x="1945" y="2063"/>
                </a:cubicBezTo>
                <a:cubicBezTo>
                  <a:pt x="1941" y="2061"/>
                  <a:pt x="1936" y="2062"/>
                  <a:pt x="1933" y="2067"/>
                </a:cubicBezTo>
                <a:cubicBezTo>
                  <a:pt x="1929" y="2072"/>
                  <a:pt x="1929" y="2080"/>
                  <a:pt x="1931" y="2087"/>
                </a:cubicBezTo>
                <a:cubicBezTo>
                  <a:pt x="1937" y="2108"/>
                  <a:pt x="1945" y="2129"/>
                  <a:pt x="1955" y="2147"/>
                </a:cubicBezTo>
                <a:cubicBezTo>
                  <a:pt x="1957" y="2151"/>
                  <a:pt x="1959" y="2155"/>
                  <a:pt x="1961" y="2158"/>
                </a:cubicBezTo>
                <a:cubicBezTo>
                  <a:pt x="1983" y="2158"/>
                  <a:pt x="1983" y="2158"/>
                  <a:pt x="1983" y="2158"/>
                </a:cubicBezTo>
                <a:cubicBezTo>
                  <a:pt x="1982" y="2158"/>
                  <a:pt x="1982" y="2157"/>
                  <a:pt x="1982" y="2156"/>
                </a:cubicBezTo>
                <a:cubicBezTo>
                  <a:pt x="1979" y="2139"/>
                  <a:pt x="1974" y="2122"/>
                  <a:pt x="1969" y="2105"/>
                </a:cubicBezTo>
                <a:close/>
                <a:moveTo>
                  <a:pt x="2007" y="2035"/>
                </a:moveTo>
                <a:cubicBezTo>
                  <a:pt x="2008" y="2021"/>
                  <a:pt x="2009" y="1998"/>
                  <a:pt x="1997" y="1991"/>
                </a:cubicBezTo>
                <a:cubicBezTo>
                  <a:pt x="1992" y="1988"/>
                  <a:pt x="1985" y="1990"/>
                  <a:pt x="1981" y="1995"/>
                </a:cubicBezTo>
                <a:cubicBezTo>
                  <a:pt x="1977" y="2000"/>
                  <a:pt x="1975" y="2007"/>
                  <a:pt x="1974" y="2015"/>
                </a:cubicBezTo>
                <a:cubicBezTo>
                  <a:pt x="1975" y="2040"/>
                  <a:pt x="1978" y="2065"/>
                  <a:pt x="1981" y="2089"/>
                </a:cubicBezTo>
                <a:cubicBezTo>
                  <a:pt x="1983" y="2099"/>
                  <a:pt x="1984" y="2109"/>
                  <a:pt x="1986" y="2119"/>
                </a:cubicBezTo>
                <a:cubicBezTo>
                  <a:pt x="1987" y="2122"/>
                  <a:pt x="1990" y="2140"/>
                  <a:pt x="1994" y="2132"/>
                </a:cubicBezTo>
                <a:cubicBezTo>
                  <a:pt x="1996" y="2128"/>
                  <a:pt x="1997" y="2122"/>
                  <a:pt x="1998" y="2117"/>
                </a:cubicBezTo>
                <a:cubicBezTo>
                  <a:pt x="2000" y="2106"/>
                  <a:pt x="2001" y="2096"/>
                  <a:pt x="2002" y="2086"/>
                </a:cubicBezTo>
                <a:cubicBezTo>
                  <a:pt x="2005" y="2069"/>
                  <a:pt x="2006" y="2052"/>
                  <a:pt x="2007" y="2035"/>
                </a:cubicBezTo>
                <a:close/>
                <a:moveTo>
                  <a:pt x="2062" y="2149"/>
                </a:moveTo>
                <a:cubicBezTo>
                  <a:pt x="2062" y="2149"/>
                  <a:pt x="2061" y="2148"/>
                  <a:pt x="2061" y="2148"/>
                </a:cubicBezTo>
                <a:cubicBezTo>
                  <a:pt x="2059" y="2147"/>
                  <a:pt x="2056" y="2147"/>
                  <a:pt x="2053" y="2148"/>
                </a:cubicBezTo>
                <a:cubicBezTo>
                  <a:pt x="2048" y="2150"/>
                  <a:pt x="2043" y="2154"/>
                  <a:pt x="2038" y="2158"/>
                </a:cubicBezTo>
                <a:cubicBezTo>
                  <a:pt x="2068" y="2158"/>
                  <a:pt x="2068" y="2158"/>
                  <a:pt x="2068" y="2158"/>
                </a:cubicBezTo>
                <a:cubicBezTo>
                  <a:pt x="2067" y="2157"/>
                  <a:pt x="2067" y="2155"/>
                  <a:pt x="2066" y="2153"/>
                </a:cubicBezTo>
                <a:cubicBezTo>
                  <a:pt x="2065" y="2151"/>
                  <a:pt x="2064" y="2150"/>
                  <a:pt x="2062" y="2149"/>
                </a:cubicBezTo>
                <a:close/>
                <a:moveTo>
                  <a:pt x="2062" y="1443"/>
                </a:moveTo>
                <a:cubicBezTo>
                  <a:pt x="2062" y="1443"/>
                  <a:pt x="2061" y="1443"/>
                  <a:pt x="2061" y="1443"/>
                </a:cubicBezTo>
                <a:cubicBezTo>
                  <a:pt x="2059" y="1441"/>
                  <a:pt x="2056" y="1442"/>
                  <a:pt x="2053" y="1443"/>
                </a:cubicBezTo>
                <a:cubicBezTo>
                  <a:pt x="2040" y="1448"/>
                  <a:pt x="2029" y="1463"/>
                  <a:pt x="2020" y="1476"/>
                </a:cubicBezTo>
                <a:cubicBezTo>
                  <a:pt x="2008" y="1493"/>
                  <a:pt x="1993" y="1529"/>
                  <a:pt x="1996" y="1535"/>
                </a:cubicBezTo>
                <a:cubicBezTo>
                  <a:pt x="1999" y="1542"/>
                  <a:pt x="2037" y="1517"/>
                  <a:pt x="2052" y="1496"/>
                </a:cubicBezTo>
                <a:cubicBezTo>
                  <a:pt x="2060" y="1485"/>
                  <a:pt x="2075" y="1463"/>
                  <a:pt x="2066" y="1448"/>
                </a:cubicBezTo>
                <a:cubicBezTo>
                  <a:pt x="2065" y="1446"/>
                  <a:pt x="2064" y="1444"/>
                  <a:pt x="2062" y="1443"/>
                </a:cubicBezTo>
                <a:close/>
                <a:moveTo>
                  <a:pt x="1628" y="1818"/>
                </a:moveTo>
                <a:cubicBezTo>
                  <a:pt x="1634" y="1810"/>
                  <a:pt x="1640" y="1802"/>
                  <a:pt x="1645" y="1794"/>
                </a:cubicBezTo>
                <a:cubicBezTo>
                  <a:pt x="1652" y="1782"/>
                  <a:pt x="1658" y="1770"/>
                  <a:pt x="1664" y="1758"/>
                </a:cubicBezTo>
                <a:cubicBezTo>
                  <a:pt x="1669" y="1745"/>
                  <a:pt x="1675" y="1733"/>
                  <a:pt x="1673" y="1718"/>
                </a:cubicBezTo>
                <a:cubicBezTo>
                  <a:pt x="1673" y="1715"/>
                  <a:pt x="1672" y="1712"/>
                  <a:pt x="1671" y="1710"/>
                </a:cubicBezTo>
                <a:cubicBezTo>
                  <a:pt x="1668" y="1707"/>
                  <a:pt x="1665" y="1707"/>
                  <a:pt x="1662" y="1708"/>
                </a:cubicBezTo>
                <a:cubicBezTo>
                  <a:pt x="1655" y="1710"/>
                  <a:pt x="1651" y="1716"/>
                  <a:pt x="1647" y="1722"/>
                </a:cubicBezTo>
                <a:cubicBezTo>
                  <a:pt x="1642" y="1730"/>
                  <a:pt x="1637" y="1738"/>
                  <a:pt x="1634" y="1746"/>
                </a:cubicBezTo>
                <a:cubicBezTo>
                  <a:pt x="1628" y="1761"/>
                  <a:pt x="1624" y="1776"/>
                  <a:pt x="1619" y="1792"/>
                </a:cubicBezTo>
                <a:cubicBezTo>
                  <a:pt x="1615" y="1806"/>
                  <a:pt x="1606" y="1833"/>
                  <a:pt x="1610" y="1837"/>
                </a:cubicBezTo>
                <a:cubicBezTo>
                  <a:pt x="1613" y="1841"/>
                  <a:pt x="1623" y="1826"/>
                  <a:pt x="1628" y="1818"/>
                </a:cubicBezTo>
                <a:close/>
                <a:moveTo>
                  <a:pt x="142" y="1794"/>
                </a:moveTo>
                <a:cubicBezTo>
                  <a:pt x="142" y="1794"/>
                  <a:pt x="141" y="1794"/>
                  <a:pt x="141" y="1794"/>
                </a:cubicBezTo>
                <a:cubicBezTo>
                  <a:pt x="139" y="1792"/>
                  <a:pt x="136" y="1793"/>
                  <a:pt x="133" y="1794"/>
                </a:cubicBezTo>
                <a:cubicBezTo>
                  <a:pt x="120" y="1799"/>
                  <a:pt x="109" y="1813"/>
                  <a:pt x="100" y="1827"/>
                </a:cubicBezTo>
                <a:cubicBezTo>
                  <a:pt x="89" y="1844"/>
                  <a:pt x="73" y="1880"/>
                  <a:pt x="76" y="1886"/>
                </a:cubicBezTo>
                <a:cubicBezTo>
                  <a:pt x="79" y="1892"/>
                  <a:pt x="117" y="1868"/>
                  <a:pt x="132" y="1847"/>
                </a:cubicBezTo>
                <a:cubicBezTo>
                  <a:pt x="140" y="1836"/>
                  <a:pt x="155" y="1814"/>
                  <a:pt x="146" y="1799"/>
                </a:cubicBezTo>
                <a:cubicBezTo>
                  <a:pt x="145" y="1797"/>
                  <a:pt x="144" y="1795"/>
                  <a:pt x="142" y="1794"/>
                </a:cubicBezTo>
                <a:close/>
                <a:moveTo>
                  <a:pt x="49" y="1751"/>
                </a:moveTo>
                <a:cubicBezTo>
                  <a:pt x="45" y="1736"/>
                  <a:pt x="39" y="1713"/>
                  <a:pt x="26" y="1708"/>
                </a:cubicBezTo>
                <a:cubicBezTo>
                  <a:pt x="21" y="1706"/>
                  <a:pt x="16" y="1707"/>
                  <a:pt x="13" y="1712"/>
                </a:cubicBezTo>
                <a:cubicBezTo>
                  <a:pt x="9" y="1717"/>
                  <a:pt x="9" y="1726"/>
                  <a:pt x="11" y="1733"/>
                </a:cubicBezTo>
                <a:cubicBezTo>
                  <a:pt x="17" y="1754"/>
                  <a:pt x="25" y="1774"/>
                  <a:pt x="35" y="1793"/>
                </a:cubicBezTo>
                <a:cubicBezTo>
                  <a:pt x="40" y="1802"/>
                  <a:pt x="46" y="1811"/>
                  <a:pt x="51" y="1819"/>
                </a:cubicBezTo>
                <a:cubicBezTo>
                  <a:pt x="54" y="1823"/>
                  <a:pt x="68" y="1848"/>
                  <a:pt x="68" y="1838"/>
                </a:cubicBezTo>
                <a:cubicBezTo>
                  <a:pt x="68" y="1826"/>
                  <a:pt x="65" y="1813"/>
                  <a:pt x="62" y="1802"/>
                </a:cubicBezTo>
                <a:cubicBezTo>
                  <a:pt x="59" y="1784"/>
                  <a:pt x="54" y="1767"/>
                  <a:pt x="49" y="1751"/>
                </a:cubicBezTo>
                <a:close/>
                <a:moveTo>
                  <a:pt x="74" y="1778"/>
                </a:moveTo>
                <a:cubicBezTo>
                  <a:pt x="76" y="1773"/>
                  <a:pt x="77" y="1767"/>
                  <a:pt x="78" y="1762"/>
                </a:cubicBezTo>
                <a:cubicBezTo>
                  <a:pt x="80" y="1752"/>
                  <a:pt x="81" y="1742"/>
                  <a:pt x="82" y="1731"/>
                </a:cubicBezTo>
                <a:cubicBezTo>
                  <a:pt x="85" y="1715"/>
                  <a:pt x="87" y="1698"/>
                  <a:pt x="87" y="1680"/>
                </a:cubicBezTo>
                <a:cubicBezTo>
                  <a:pt x="88" y="1666"/>
                  <a:pt x="89" y="1643"/>
                  <a:pt x="77" y="1636"/>
                </a:cubicBezTo>
                <a:cubicBezTo>
                  <a:pt x="72" y="1633"/>
                  <a:pt x="65" y="1635"/>
                  <a:pt x="61" y="1640"/>
                </a:cubicBezTo>
                <a:cubicBezTo>
                  <a:pt x="57" y="1645"/>
                  <a:pt x="55" y="1653"/>
                  <a:pt x="54" y="1660"/>
                </a:cubicBezTo>
                <a:cubicBezTo>
                  <a:pt x="55" y="1685"/>
                  <a:pt x="58" y="1710"/>
                  <a:pt x="61" y="1735"/>
                </a:cubicBezTo>
                <a:cubicBezTo>
                  <a:pt x="63" y="1745"/>
                  <a:pt x="64" y="1755"/>
                  <a:pt x="66" y="1764"/>
                </a:cubicBezTo>
                <a:cubicBezTo>
                  <a:pt x="67" y="1767"/>
                  <a:pt x="70" y="1786"/>
                  <a:pt x="74" y="1778"/>
                </a:cubicBezTo>
                <a:close/>
                <a:moveTo>
                  <a:pt x="92" y="1818"/>
                </a:moveTo>
                <a:cubicBezTo>
                  <a:pt x="98" y="1810"/>
                  <a:pt x="104" y="1802"/>
                  <a:pt x="109" y="1794"/>
                </a:cubicBezTo>
                <a:cubicBezTo>
                  <a:pt x="116" y="1782"/>
                  <a:pt x="122" y="1770"/>
                  <a:pt x="128" y="1758"/>
                </a:cubicBezTo>
                <a:cubicBezTo>
                  <a:pt x="133" y="1745"/>
                  <a:pt x="139" y="1733"/>
                  <a:pt x="137" y="1718"/>
                </a:cubicBezTo>
                <a:cubicBezTo>
                  <a:pt x="137" y="1715"/>
                  <a:pt x="136" y="1712"/>
                  <a:pt x="135" y="1710"/>
                </a:cubicBezTo>
                <a:cubicBezTo>
                  <a:pt x="132" y="1707"/>
                  <a:pt x="129" y="1707"/>
                  <a:pt x="126" y="1708"/>
                </a:cubicBezTo>
                <a:cubicBezTo>
                  <a:pt x="119" y="1710"/>
                  <a:pt x="115" y="1716"/>
                  <a:pt x="111" y="1722"/>
                </a:cubicBezTo>
                <a:cubicBezTo>
                  <a:pt x="106" y="1730"/>
                  <a:pt x="101" y="1738"/>
                  <a:pt x="98" y="1746"/>
                </a:cubicBezTo>
                <a:cubicBezTo>
                  <a:pt x="92" y="1761"/>
                  <a:pt x="88" y="1776"/>
                  <a:pt x="83" y="1792"/>
                </a:cubicBezTo>
                <a:cubicBezTo>
                  <a:pt x="79" y="1806"/>
                  <a:pt x="70" y="1833"/>
                  <a:pt x="74" y="1837"/>
                </a:cubicBezTo>
                <a:cubicBezTo>
                  <a:pt x="77" y="1841"/>
                  <a:pt x="87" y="1826"/>
                  <a:pt x="92" y="1818"/>
                </a:cubicBezTo>
                <a:close/>
                <a:moveTo>
                  <a:pt x="438" y="1535"/>
                </a:moveTo>
                <a:cubicBezTo>
                  <a:pt x="440" y="1536"/>
                  <a:pt x="442" y="1538"/>
                  <a:pt x="444" y="1539"/>
                </a:cubicBezTo>
                <a:cubicBezTo>
                  <a:pt x="445" y="1539"/>
                  <a:pt x="446" y="1539"/>
                  <a:pt x="447" y="1539"/>
                </a:cubicBezTo>
                <a:cubicBezTo>
                  <a:pt x="448" y="1539"/>
                  <a:pt x="449" y="1538"/>
                  <a:pt x="450" y="1537"/>
                </a:cubicBezTo>
                <a:cubicBezTo>
                  <a:pt x="454" y="1532"/>
                  <a:pt x="448" y="1518"/>
                  <a:pt x="447" y="1514"/>
                </a:cubicBezTo>
                <a:cubicBezTo>
                  <a:pt x="443" y="1505"/>
                  <a:pt x="439" y="1497"/>
                  <a:pt x="435" y="1490"/>
                </a:cubicBezTo>
                <a:cubicBezTo>
                  <a:pt x="429" y="1476"/>
                  <a:pt x="422" y="1463"/>
                  <a:pt x="413" y="1451"/>
                </a:cubicBezTo>
                <a:cubicBezTo>
                  <a:pt x="410" y="1446"/>
                  <a:pt x="406" y="1442"/>
                  <a:pt x="401" y="1440"/>
                </a:cubicBezTo>
                <a:cubicBezTo>
                  <a:pt x="396" y="1438"/>
                  <a:pt x="390" y="1440"/>
                  <a:pt x="387" y="1445"/>
                </a:cubicBezTo>
                <a:cubicBezTo>
                  <a:pt x="385" y="1448"/>
                  <a:pt x="384" y="1453"/>
                  <a:pt x="385" y="1457"/>
                </a:cubicBezTo>
                <a:cubicBezTo>
                  <a:pt x="385" y="1461"/>
                  <a:pt x="386" y="1465"/>
                  <a:pt x="387" y="1469"/>
                </a:cubicBezTo>
                <a:cubicBezTo>
                  <a:pt x="398" y="1498"/>
                  <a:pt x="418" y="1518"/>
                  <a:pt x="438" y="1535"/>
                </a:cubicBezTo>
                <a:close/>
                <a:moveTo>
                  <a:pt x="142" y="1091"/>
                </a:moveTo>
                <a:cubicBezTo>
                  <a:pt x="142" y="1090"/>
                  <a:pt x="141" y="1090"/>
                  <a:pt x="141" y="1090"/>
                </a:cubicBezTo>
                <a:cubicBezTo>
                  <a:pt x="139" y="1089"/>
                  <a:pt x="136" y="1089"/>
                  <a:pt x="133" y="1090"/>
                </a:cubicBezTo>
                <a:cubicBezTo>
                  <a:pt x="120" y="1095"/>
                  <a:pt x="109" y="1110"/>
                  <a:pt x="100" y="1123"/>
                </a:cubicBezTo>
                <a:cubicBezTo>
                  <a:pt x="89" y="1140"/>
                  <a:pt x="73" y="1176"/>
                  <a:pt x="76" y="1182"/>
                </a:cubicBezTo>
                <a:cubicBezTo>
                  <a:pt x="79" y="1189"/>
                  <a:pt x="117" y="1164"/>
                  <a:pt x="132" y="1143"/>
                </a:cubicBezTo>
                <a:cubicBezTo>
                  <a:pt x="140" y="1132"/>
                  <a:pt x="155" y="1111"/>
                  <a:pt x="146" y="1095"/>
                </a:cubicBezTo>
                <a:cubicBezTo>
                  <a:pt x="145" y="1093"/>
                  <a:pt x="144" y="1092"/>
                  <a:pt x="142" y="1091"/>
                </a:cubicBezTo>
                <a:close/>
                <a:moveTo>
                  <a:pt x="142" y="382"/>
                </a:moveTo>
                <a:cubicBezTo>
                  <a:pt x="142" y="382"/>
                  <a:pt x="141" y="382"/>
                  <a:pt x="141" y="381"/>
                </a:cubicBezTo>
                <a:cubicBezTo>
                  <a:pt x="139" y="380"/>
                  <a:pt x="136" y="380"/>
                  <a:pt x="133" y="381"/>
                </a:cubicBezTo>
                <a:cubicBezTo>
                  <a:pt x="120" y="387"/>
                  <a:pt x="109" y="401"/>
                  <a:pt x="100" y="415"/>
                </a:cubicBezTo>
                <a:cubicBezTo>
                  <a:pt x="89" y="432"/>
                  <a:pt x="73" y="468"/>
                  <a:pt x="76" y="474"/>
                </a:cubicBezTo>
                <a:cubicBezTo>
                  <a:pt x="79" y="480"/>
                  <a:pt x="117" y="455"/>
                  <a:pt x="132" y="435"/>
                </a:cubicBezTo>
                <a:cubicBezTo>
                  <a:pt x="140" y="424"/>
                  <a:pt x="155" y="402"/>
                  <a:pt x="146" y="386"/>
                </a:cubicBezTo>
                <a:cubicBezTo>
                  <a:pt x="145" y="385"/>
                  <a:pt x="144" y="383"/>
                  <a:pt x="142" y="382"/>
                </a:cubicBezTo>
                <a:close/>
                <a:moveTo>
                  <a:pt x="401" y="2146"/>
                </a:moveTo>
                <a:cubicBezTo>
                  <a:pt x="396" y="2144"/>
                  <a:pt x="390" y="2145"/>
                  <a:pt x="387" y="2151"/>
                </a:cubicBezTo>
                <a:cubicBezTo>
                  <a:pt x="386" y="2153"/>
                  <a:pt x="385" y="2156"/>
                  <a:pt x="385" y="2158"/>
                </a:cubicBezTo>
                <a:cubicBezTo>
                  <a:pt x="415" y="2158"/>
                  <a:pt x="415" y="2158"/>
                  <a:pt x="415" y="2158"/>
                </a:cubicBezTo>
                <a:cubicBezTo>
                  <a:pt x="414" y="2158"/>
                  <a:pt x="414" y="2157"/>
                  <a:pt x="413" y="2157"/>
                </a:cubicBezTo>
                <a:cubicBezTo>
                  <a:pt x="410" y="2152"/>
                  <a:pt x="406" y="2147"/>
                  <a:pt x="401" y="2146"/>
                </a:cubicBezTo>
                <a:close/>
                <a:moveTo>
                  <a:pt x="66" y="352"/>
                </a:moveTo>
                <a:cubicBezTo>
                  <a:pt x="67" y="355"/>
                  <a:pt x="70" y="374"/>
                  <a:pt x="74" y="366"/>
                </a:cubicBezTo>
                <a:cubicBezTo>
                  <a:pt x="76" y="361"/>
                  <a:pt x="77" y="355"/>
                  <a:pt x="78" y="350"/>
                </a:cubicBezTo>
                <a:cubicBezTo>
                  <a:pt x="80" y="340"/>
                  <a:pt x="81" y="329"/>
                  <a:pt x="82" y="319"/>
                </a:cubicBezTo>
                <a:cubicBezTo>
                  <a:pt x="85" y="302"/>
                  <a:pt x="87" y="285"/>
                  <a:pt x="87" y="268"/>
                </a:cubicBezTo>
                <a:cubicBezTo>
                  <a:pt x="88" y="254"/>
                  <a:pt x="89" y="231"/>
                  <a:pt x="77" y="224"/>
                </a:cubicBezTo>
                <a:cubicBezTo>
                  <a:pt x="72" y="221"/>
                  <a:pt x="65" y="223"/>
                  <a:pt x="61" y="228"/>
                </a:cubicBezTo>
                <a:cubicBezTo>
                  <a:pt x="57" y="233"/>
                  <a:pt x="55" y="240"/>
                  <a:pt x="54" y="248"/>
                </a:cubicBezTo>
                <a:cubicBezTo>
                  <a:pt x="55" y="273"/>
                  <a:pt x="58" y="298"/>
                  <a:pt x="61" y="323"/>
                </a:cubicBezTo>
                <a:cubicBezTo>
                  <a:pt x="63" y="333"/>
                  <a:pt x="64" y="342"/>
                  <a:pt x="66" y="352"/>
                </a:cubicBezTo>
                <a:close/>
                <a:moveTo>
                  <a:pt x="49" y="1047"/>
                </a:moveTo>
                <a:cubicBezTo>
                  <a:pt x="45" y="1032"/>
                  <a:pt x="39" y="1009"/>
                  <a:pt x="26" y="1004"/>
                </a:cubicBezTo>
                <a:cubicBezTo>
                  <a:pt x="21" y="1003"/>
                  <a:pt x="16" y="1004"/>
                  <a:pt x="13" y="1008"/>
                </a:cubicBezTo>
                <a:cubicBezTo>
                  <a:pt x="9" y="1014"/>
                  <a:pt x="9" y="1022"/>
                  <a:pt x="11" y="1029"/>
                </a:cubicBezTo>
                <a:cubicBezTo>
                  <a:pt x="17" y="1050"/>
                  <a:pt x="25" y="1070"/>
                  <a:pt x="35" y="1089"/>
                </a:cubicBezTo>
                <a:cubicBezTo>
                  <a:pt x="40" y="1098"/>
                  <a:pt x="46" y="1107"/>
                  <a:pt x="51" y="1116"/>
                </a:cubicBezTo>
                <a:cubicBezTo>
                  <a:pt x="54" y="1120"/>
                  <a:pt x="68" y="1144"/>
                  <a:pt x="68" y="1134"/>
                </a:cubicBezTo>
                <a:cubicBezTo>
                  <a:pt x="68" y="1122"/>
                  <a:pt x="65" y="1109"/>
                  <a:pt x="62" y="1098"/>
                </a:cubicBezTo>
                <a:cubicBezTo>
                  <a:pt x="59" y="1081"/>
                  <a:pt x="54" y="1064"/>
                  <a:pt x="49" y="1047"/>
                </a:cubicBezTo>
                <a:close/>
                <a:moveTo>
                  <a:pt x="1206" y="1535"/>
                </a:moveTo>
                <a:cubicBezTo>
                  <a:pt x="1208" y="1536"/>
                  <a:pt x="1210" y="1538"/>
                  <a:pt x="1212" y="1539"/>
                </a:cubicBezTo>
                <a:cubicBezTo>
                  <a:pt x="1213" y="1539"/>
                  <a:pt x="1214" y="1539"/>
                  <a:pt x="1215" y="1539"/>
                </a:cubicBezTo>
                <a:cubicBezTo>
                  <a:pt x="1216" y="1539"/>
                  <a:pt x="1217" y="1538"/>
                  <a:pt x="1218" y="1537"/>
                </a:cubicBezTo>
                <a:cubicBezTo>
                  <a:pt x="1222" y="1532"/>
                  <a:pt x="1216" y="1518"/>
                  <a:pt x="1215" y="1514"/>
                </a:cubicBezTo>
                <a:cubicBezTo>
                  <a:pt x="1211" y="1505"/>
                  <a:pt x="1207" y="1497"/>
                  <a:pt x="1203" y="1490"/>
                </a:cubicBezTo>
                <a:cubicBezTo>
                  <a:pt x="1197" y="1476"/>
                  <a:pt x="1190" y="1463"/>
                  <a:pt x="1181" y="1451"/>
                </a:cubicBezTo>
                <a:cubicBezTo>
                  <a:pt x="1178" y="1446"/>
                  <a:pt x="1174" y="1442"/>
                  <a:pt x="1169" y="1440"/>
                </a:cubicBezTo>
                <a:cubicBezTo>
                  <a:pt x="1164" y="1438"/>
                  <a:pt x="1158" y="1440"/>
                  <a:pt x="1155" y="1445"/>
                </a:cubicBezTo>
                <a:cubicBezTo>
                  <a:pt x="1153" y="1448"/>
                  <a:pt x="1152" y="1453"/>
                  <a:pt x="1153" y="1457"/>
                </a:cubicBezTo>
                <a:cubicBezTo>
                  <a:pt x="1153" y="1461"/>
                  <a:pt x="1154" y="1465"/>
                  <a:pt x="1155" y="1469"/>
                </a:cubicBezTo>
                <a:cubicBezTo>
                  <a:pt x="1166" y="1498"/>
                  <a:pt x="1186" y="1518"/>
                  <a:pt x="1206" y="1535"/>
                </a:cubicBezTo>
                <a:close/>
                <a:moveTo>
                  <a:pt x="3" y="1116"/>
                </a:moveTo>
                <a:cubicBezTo>
                  <a:pt x="14" y="1145"/>
                  <a:pt x="34" y="1165"/>
                  <a:pt x="54" y="1182"/>
                </a:cubicBezTo>
                <a:cubicBezTo>
                  <a:pt x="56" y="1184"/>
                  <a:pt x="58" y="1185"/>
                  <a:pt x="60" y="1186"/>
                </a:cubicBezTo>
                <a:cubicBezTo>
                  <a:pt x="61" y="1186"/>
                  <a:pt x="62" y="1186"/>
                  <a:pt x="63" y="1186"/>
                </a:cubicBezTo>
                <a:cubicBezTo>
                  <a:pt x="64" y="1186"/>
                  <a:pt x="65" y="1185"/>
                  <a:pt x="66" y="1184"/>
                </a:cubicBezTo>
                <a:cubicBezTo>
                  <a:pt x="70" y="1179"/>
                  <a:pt x="64" y="1166"/>
                  <a:pt x="63" y="1161"/>
                </a:cubicBezTo>
                <a:cubicBezTo>
                  <a:pt x="59" y="1152"/>
                  <a:pt x="55" y="1145"/>
                  <a:pt x="51" y="1137"/>
                </a:cubicBezTo>
                <a:cubicBezTo>
                  <a:pt x="45" y="1123"/>
                  <a:pt x="38" y="1110"/>
                  <a:pt x="29" y="1098"/>
                </a:cubicBezTo>
                <a:cubicBezTo>
                  <a:pt x="26" y="1093"/>
                  <a:pt x="22" y="1089"/>
                  <a:pt x="17" y="1087"/>
                </a:cubicBezTo>
                <a:cubicBezTo>
                  <a:pt x="12" y="1085"/>
                  <a:pt x="6" y="1087"/>
                  <a:pt x="3" y="1092"/>
                </a:cubicBezTo>
                <a:cubicBezTo>
                  <a:pt x="1" y="1096"/>
                  <a:pt x="0" y="1100"/>
                  <a:pt x="1" y="1104"/>
                </a:cubicBezTo>
                <a:cubicBezTo>
                  <a:pt x="1" y="1108"/>
                  <a:pt x="2" y="1112"/>
                  <a:pt x="3" y="1116"/>
                </a:cubicBezTo>
                <a:close/>
                <a:moveTo>
                  <a:pt x="51" y="1840"/>
                </a:moveTo>
                <a:cubicBezTo>
                  <a:pt x="45" y="1827"/>
                  <a:pt x="38" y="1814"/>
                  <a:pt x="29" y="1802"/>
                </a:cubicBezTo>
                <a:cubicBezTo>
                  <a:pt x="26" y="1797"/>
                  <a:pt x="22" y="1793"/>
                  <a:pt x="17" y="1791"/>
                </a:cubicBezTo>
                <a:cubicBezTo>
                  <a:pt x="12" y="1789"/>
                  <a:pt x="6" y="1791"/>
                  <a:pt x="3" y="1796"/>
                </a:cubicBezTo>
                <a:cubicBezTo>
                  <a:pt x="1" y="1799"/>
                  <a:pt x="0" y="1804"/>
                  <a:pt x="1" y="1808"/>
                </a:cubicBezTo>
                <a:cubicBezTo>
                  <a:pt x="1" y="1812"/>
                  <a:pt x="2" y="1816"/>
                  <a:pt x="3" y="1820"/>
                </a:cubicBezTo>
                <a:cubicBezTo>
                  <a:pt x="14" y="1849"/>
                  <a:pt x="34" y="1869"/>
                  <a:pt x="54" y="1886"/>
                </a:cubicBezTo>
                <a:cubicBezTo>
                  <a:pt x="56" y="1887"/>
                  <a:pt x="58" y="1889"/>
                  <a:pt x="60" y="1889"/>
                </a:cubicBezTo>
                <a:cubicBezTo>
                  <a:pt x="61" y="1890"/>
                  <a:pt x="62" y="1890"/>
                  <a:pt x="63" y="1890"/>
                </a:cubicBezTo>
                <a:cubicBezTo>
                  <a:pt x="64" y="1889"/>
                  <a:pt x="65" y="1889"/>
                  <a:pt x="66" y="1888"/>
                </a:cubicBezTo>
                <a:cubicBezTo>
                  <a:pt x="70" y="1883"/>
                  <a:pt x="64" y="1869"/>
                  <a:pt x="63" y="1865"/>
                </a:cubicBezTo>
                <a:cubicBezTo>
                  <a:pt x="59" y="1856"/>
                  <a:pt x="55" y="1848"/>
                  <a:pt x="51" y="1840"/>
                </a:cubicBezTo>
                <a:close/>
                <a:moveTo>
                  <a:pt x="3" y="408"/>
                </a:moveTo>
                <a:cubicBezTo>
                  <a:pt x="14" y="437"/>
                  <a:pt x="34" y="457"/>
                  <a:pt x="54" y="474"/>
                </a:cubicBezTo>
                <a:cubicBezTo>
                  <a:pt x="56" y="475"/>
                  <a:pt x="58" y="477"/>
                  <a:pt x="60" y="477"/>
                </a:cubicBezTo>
                <a:cubicBezTo>
                  <a:pt x="61" y="478"/>
                  <a:pt x="62" y="478"/>
                  <a:pt x="63" y="477"/>
                </a:cubicBezTo>
                <a:cubicBezTo>
                  <a:pt x="64" y="477"/>
                  <a:pt x="65" y="477"/>
                  <a:pt x="66" y="475"/>
                </a:cubicBezTo>
                <a:cubicBezTo>
                  <a:pt x="70" y="470"/>
                  <a:pt x="64" y="457"/>
                  <a:pt x="63" y="452"/>
                </a:cubicBezTo>
                <a:cubicBezTo>
                  <a:pt x="59" y="444"/>
                  <a:pt x="55" y="436"/>
                  <a:pt x="51" y="428"/>
                </a:cubicBezTo>
                <a:cubicBezTo>
                  <a:pt x="45" y="415"/>
                  <a:pt x="38" y="402"/>
                  <a:pt x="29" y="390"/>
                </a:cubicBezTo>
                <a:cubicBezTo>
                  <a:pt x="26" y="385"/>
                  <a:pt x="22" y="380"/>
                  <a:pt x="17" y="379"/>
                </a:cubicBezTo>
                <a:cubicBezTo>
                  <a:pt x="12" y="377"/>
                  <a:pt x="6" y="379"/>
                  <a:pt x="3" y="384"/>
                </a:cubicBezTo>
                <a:cubicBezTo>
                  <a:pt x="1" y="387"/>
                  <a:pt x="0" y="392"/>
                  <a:pt x="1" y="396"/>
                </a:cubicBezTo>
                <a:cubicBezTo>
                  <a:pt x="1" y="400"/>
                  <a:pt x="2" y="404"/>
                  <a:pt x="3" y="408"/>
                </a:cubicBezTo>
                <a:close/>
                <a:moveTo>
                  <a:pt x="35" y="380"/>
                </a:moveTo>
                <a:cubicBezTo>
                  <a:pt x="40" y="390"/>
                  <a:pt x="46" y="399"/>
                  <a:pt x="51" y="407"/>
                </a:cubicBezTo>
                <a:cubicBezTo>
                  <a:pt x="54" y="411"/>
                  <a:pt x="68" y="435"/>
                  <a:pt x="68" y="425"/>
                </a:cubicBezTo>
                <a:cubicBezTo>
                  <a:pt x="68" y="414"/>
                  <a:pt x="65" y="401"/>
                  <a:pt x="62" y="390"/>
                </a:cubicBezTo>
                <a:cubicBezTo>
                  <a:pt x="59" y="372"/>
                  <a:pt x="54" y="355"/>
                  <a:pt x="49" y="338"/>
                </a:cubicBezTo>
                <a:cubicBezTo>
                  <a:pt x="45" y="324"/>
                  <a:pt x="39" y="300"/>
                  <a:pt x="26" y="296"/>
                </a:cubicBezTo>
                <a:cubicBezTo>
                  <a:pt x="21" y="294"/>
                  <a:pt x="16" y="295"/>
                  <a:pt x="13" y="300"/>
                </a:cubicBezTo>
                <a:cubicBezTo>
                  <a:pt x="9" y="305"/>
                  <a:pt x="9" y="314"/>
                  <a:pt x="11" y="320"/>
                </a:cubicBezTo>
                <a:cubicBezTo>
                  <a:pt x="17" y="342"/>
                  <a:pt x="25" y="362"/>
                  <a:pt x="35" y="380"/>
                </a:cubicBezTo>
                <a:close/>
                <a:moveTo>
                  <a:pt x="842" y="1778"/>
                </a:moveTo>
                <a:cubicBezTo>
                  <a:pt x="844" y="1773"/>
                  <a:pt x="845" y="1767"/>
                  <a:pt x="846" y="1762"/>
                </a:cubicBezTo>
                <a:cubicBezTo>
                  <a:pt x="848" y="1752"/>
                  <a:pt x="849" y="1742"/>
                  <a:pt x="850" y="1731"/>
                </a:cubicBezTo>
                <a:cubicBezTo>
                  <a:pt x="853" y="1715"/>
                  <a:pt x="854" y="1698"/>
                  <a:pt x="855" y="1680"/>
                </a:cubicBezTo>
                <a:cubicBezTo>
                  <a:pt x="856" y="1666"/>
                  <a:pt x="857" y="1643"/>
                  <a:pt x="845" y="1636"/>
                </a:cubicBezTo>
                <a:cubicBezTo>
                  <a:pt x="840" y="1633"/>
                  <a:pt x="833" y="1635"/>
                  <a:pt x="829" y="1640"/>
                </a:cubicBezTo>
                <a:cubicBezTo>
                  <a:pt x="825" y="1645"/>
                  <a:pt x="823" y="1653"/>
                  <a:pt x="822" y="1660"/>
                </a:cubicBezTo>
                <a:cubicBezTo>
                  <a:pt x="823" y="1685"/>
                  <a:pt x="826" y="1710"/>
                  <a:pt x="829" y="1735"/>
                </a:cubicBezTo>
                <a:cubicBezTo>
                  <a:pt x="831" y="1745"/>
                  <a:pt x="832" y="1755"/>
                  <a:pt x="834" y="1764"/>
                </a:cubicBezTo>
                <a:cubicBezTo>
                  <a:pt x="835" y="1767"/>
                  <a:pt x="838" y="1786"/>
                  <a:pt x="842" y="1778"/>
                </a:cubicBezTo>
                <a:close/>
                <a:moveTo>
                  <a:pt x="860" y="1818"/>
                </a:moveTo>
                <a:cubicBezTo>
                  <a:pt x="866" y="1810"/>
                  <a:pt x="872" y="1802"/>
                  <a:pt x="877" y="1794"/>
                </a:cubicBezTo>
                <a:cubicBezTo>
                  <a:pt x="884" y="1782"/>
                  <a:pt x="890" y="1770"/>
                  <a:pt x="896" y="1758"/>
                </a:cubicBezTo>
                <a:cubicBezTo>
                  <a:pt x="901" y="1745"/>
                  <a:pt x="907" y="1733"/>
                  <a:pt x="905" y="1718"/>
                </a:cubicBezTo>
                <a:cubicBezTo>
                  <a:pt x="905" y="1715"/>
                  <a:pt x="904" y="1712"/>
                  <a:pt x="903" y="1710"/>
                </a:cubicBezTo>
                <a:cubicBezTo>
                  <a:pt x="900" y="1707"/>
                  <a:pt x="897" y="1707"/>
                  <a:pt x="894" y="1708"/>
                </a:cubicBezTo>
                <a:cubicBezTo>
                  <a:pt x="887" y="1710"/>
                  <a:pt x="883" y="1716"/>
                  <a:pt x="879" y="1722"/>
                </a:cubicBezTo>
                <a:cubicBezTo>
                  <a:pt x="874" y="1730"/>
                  <a:pt x="869" y="1738"/>
                  <a:pt x="866" y="1746"/>
                </a:cubicBezTo>
                <a:cubicBezTo>
                  <a:pt x="860" y="1761"/>
                  <a:pt x="856" y="1776"/>
                  <a:pt x="851" y="1792"/>
                </a:cubicBezTo>
                <a:cubicBezTo>
                  <a:pt x="847" y="1806"/>
                  <a:pt x="838" y="1833"/>
                  <a:pt x="842" y="1837"/>
                </a:cubicBezTo>
                <a:cubicBezTo>
                  <a:pt x="845" y="1841"/>
                  <a:pt x="855" y="1826"/>
                  <a:pt x="860" y="1818"/>
                </a:cubicBezTo>
                <a:close/>
                <a:moveTo>
                  <a:pt x="817" y="1751"/>
                </a:moveTo>
                <a:cubicBezTo>
                  <a:pt x="813" y="1736"/>
                  <a:pt x="807" y="1713"/>
                  <a:pt x="793" y="1708"/>
                </a:cubicBezTo>
                <a:cubicBezTo>
                  <a:pt x="789" y="1706"/>
                  <a:pt x="784" y="1707"/>
                  <a:pt x="781" y="1712"/>
                </a:cubicBezTo>
                <a:cubicBezTo>
                  <a:pt x="777" y="1717"/>
                  <a:pt x="777" y="1726"/>
                  <a:pt x="779" y="1733"/>
                </a:cubicBezTo>
                <a:cubicBezTo>
                  <a:pt x="785" y="1754"/>
                  <a:pt x="793" y="1774"/>
                  <a:pt x="803" y="1793"/>
                </a:cubicBezTo>
                <a:cubicBezTo>
                  <a:pt x="808" y="1802"/>
                  <a:pt x="814" y="1811"/>
                  <a:pt x="819" y="1819"/>
                </a:cubicBezTo>
                <a:cubicBezTo>
                  <a:pt x="822" y="1823"/>
                  <a:pt x="836" y="1848"/>
                  <a:pt x="836" y="1838"/>
                </a:cubicBezTo>
                <a:cubicBezTo>
                  <a:pt x="836" y="1826"/>
                  <a:pt x="833" y="1813"/>
                  <a:pt x="830" y="1802"/>
                </a:cubicBezTo>
                <a:cubicBezTo>
                  <a:pt x="827" y="1784"/>
                  <a:pt x="822" y="1767"/>
                  <a:pt x="817" y="1751"/>
                </a:cubicBezTo>
                <a:close/>
                <a:moveTo>
                  <a:pt x="910" y="1091"/>
                </a:moveTo>
                <a:cubicBezTo>
                  <a:pt x="910" y="1090"/>
                  <a:pt x="909" y="1090"/>
                  <a:pt x="909" y="1090"/>
                </a:cubicBezTo>
                <a:cubicBezTo>
                  <a:pt x="907" y="1089"/>
                  <a:pt x="904" y="1089"/>
                  <a:pt x="901" y="1090"/>
                </a:cubicBezTo>
                <a:cubicBezTo>
                  <a:pt x="888" y="1095"/>
                  <a:pt x="877" y="1110"/>
                  <a:pt x="868" y="1123"/>
                </a:cubicBezTo>
                <a:cubicBezTo>
                  <a:pt x="857" y="1140"/>
                  <a:pt x="841" y="1176"/>
                  <a:pt x="844" y="1182"/>
                </a:cubicBezTo>
                <a:cubicBezTo>
                  <a:pt x="847" y="1189"/>
                  <a:pt x="885" y="1164"/>
                  <a:pt x="900" y="1143"/>
                </a:cubicBezTo>
                <a:cubicBezTo>
                  <a:pt x="908" y="1132"/>
                  <a:pt x="923" y="1111"/>
                  <a:pt x="914" y="1095"/>
                </a:cubicBezTo>
                <a:cubicBezTo>
                  <a:pt x="913" y="1093"/>
                  <a:pt x="912" y="1092"/>
                  <a:pt x="910" y="1091"/>
                </a:cubicBezTo>
                <a:close/>
                <a:moveTo>
                  <a:pt x="910" y="1794"/>
                </a:moveTo>
                <a:cubicBezTo>
                  <a:pt x="910" y="1794"/>
                  <a:pt x="909" y="1794"/>
                  <a:pt x="909" y="1794"/>
                </a:cubicBezTo>
                <a:cubicBezTo>
                  <a:pt x="907" y="1792"/>
                  <a:pt x="904" y="1793"/>
                  <a:pt x="901" y="1794"/>
                </a:cubicBezTo>
                <a:cubicBezTo>
                  <a:pt x="888" y="1799"/>
                  <a:pt x="877" y="1813"/>
                  <a:pt x="868" y="1827"/>
                </a:cubicBezTo>
                <a:cubicBezTo>
                  <a:pt x="857" y="1844"/>
                  <a:pt x="841" y="1880"/>
                  <a:pt x="844" y="1886"/>
                </a:cubicBezTo>
                <a:cubicBezTo>
                  <a:pt x="847" y="1892"/>
                  <a:pt x="885" y="1868"/>
                  <a:pt x="900" y="1847"/>
                </a:cubicBezTo>
                <a:cubicBezTo>
                  <a:pt x="908" y="1836"/>
                  <a:pt x="923" y="1814"/>
                  <a:pt x="914" y="1799"/>
                </a:cubicBezTo>
                <a:cubicBezTo>
                  <a:pt x="913" y="1797"/>
                  <a:pt x="912" y="1795"/>
                  <a:pt x="910" y="1794"/>
                </a:cubicBezTo>
                <a:close/>
                <a:moveTo>
                  <a:pt x="910" y="382"/>
                </a:moveTo>
                <a:cubicBezTo>
                  <a:pt x="910" y="382"/>
                  <a:pt x="909" y="382"/>
                  <a:pt x="909" y="381"/>
                </a:cubicBezTo>
                <a:cubicBezTo>
                  <a:pt x="907" y="380"/>
                  <a:pt x="904" y="380"/>
                  <a:pt x="901" y="381"/>
                </a:cubicBezTo>
                <a:cubicBezTo>
                  <a:pt x="888" y="387"/>
                  <a:pt x="877" y="401"/>
                  <a:pt x="868" y="415"/>
                </a:cubicBezTo>
                <a:cubicBezTo>
                  <a:pt x="857" y="432"/>
                  <a:pt x="841" y="468"/>
                  <a:pt x="844" y="474"/>
                </a:cubicBezTo>
                <a:cubicBezTo>
                  <a:pt x="847" y="480"/>
                  <a:pt x="885" y="455"/>
                  <a:pt x="900" y="435"/>
                </a:cubicBezTo>
                <a:cubicBezTo>
                  <a:pt x="908" y="424"/>
                  <a:pt x="923" y="402"/>
                  <a:pt x="914" y="386"/>
                </a:cubicBezTo>
                <a:cubicBezTo>
                  <a:pt x="913" y="385"/>
                  <a:pt x="912" y="383"/>
                  <a:pt x="910" y="382"/>
                </a:cubicBezTo>
                <a:close/>
                <a:moveTo>
                  <a:pt x="819" y="1840"/>
                </a:moveTo>
                <a:cubicBezTo>
                  <a:pt x="813" y="1827"/>
                  <a:pt x="806" y="1814"/>
                  <a:pt x="797" y="1802"/>
                </a:cubicBezTo>
                <a:cubicBezTo>
                  <a:pt x="794" y="1797"/>
                  <a:pt x="790" y="1793"/>
                  <a:pt x="785" y="1791"/>
                </a:cubicBezTo>
                <a:cubicBezTo>
                  <a:pt x="780" y="1789"/>
                  <a:pt x="774" y="1791"/>
                  <a:pt x="771" y="1796"/>
                </a:cubicBezTo>
                <a:cubicBezTo>
                  <a:pt x="769" y="1799"/>
                  <a:pt x="768" y="1804"/>
                  <a:pt x="769" y="1808"/>
                </a:cubicBezTo>
                <a:cubicBezTo>
                  <a:pt x="769" y="1812"/>
                  <a:pt x="770" y="1816"/>
                  <a:pt x="771" y="1820"/>
                </a:cubicBezTo>
                <a:cubicBezTo>
                  <a:pt x="782" y="1849"/>
                  <a:pt x="802" y="1869"/>
                  <a:pt x="822" y="1886"/>
                </a:cubicBezTo>
                <a:cubicBezTo>
                  <a:pt x="824" y="1887"/>
                  <a:pt x="826" y="1889"/>
                  <a:pt x="828" y="1889"/>
                </a:cubicBezTo>
                <a:cubicBezTo>
                  <a:pt x="829" y="1890"/>
                  <a:pt x="830" y="1890"/>
                  <a:pt x="831" y="1890"/>
                </a:cubicBezTo>
                <a:cubicBezTo>
                  <a:pt x="832" y="1889"/>
                  <a:pt x="833" y="1889"/>
                  <a:pt x="834" y="1888"/>
                </a:cubicBezTo>
                <a:cubicBezTo>
                  <a:pt x="838" y="1883"/>
                  <a:pt x="832" y="1869"/>
                  <a:pt x="831" y="1865"/>
                </a:cubicBezTo>
                <a:cubicBezTo>
                  <a:pt x="827" y="1856"/>
                  <a:pt x="823" y="1848"/>
                  <a:pt x="819" y="1840"/>
                </a:cubicBezTo>
                <a:close/>
                <a:moveTo>
                  <a:pt x="526" y="1443"/>
                </a:moveTo>
                <a:cubicBezTo>
                  <a:pt x="526" y="1443"/>
                  <a:pt x="525" y="1443"/>
                  <a:pt x="525" y="1443"/>
                </a:cubicBezTo>
                <a:cubicBezTo>
                  <a:pt x="523" y="1441"/>
                  <a:pt x="520" y="1442"/>
                  <a:pt x="517" y="1443"/>
                </a:cubicBezTo>
                <a:cubicBezTo>
                  <a:pt x="504" y="1448"/>
                  <a:pt x="493" y="1463"/>
                  <a:pt x="484" y="1476"/>
                </a:cubicBezTo>
                <a:cubicBezTo>
                  <a:pt x="473" y="1493"/>
                  <a:pt x="457" y="1529"/>
                  <a:pt x="460" y="1535"/>
                </a:cubicBezTo>
                <a:cubicBezTo>
                  <a:pt x="463" y="1542"/>
                  <a:pt x="501" y="1517"/>
                  <a:pt x="516" y="1496"/>
                </a:cubicBezTo>
                <a:cubicBezTo>
                  <a:pt x="524" y="1485"/>
                  <a:pt x="539" y="1463"/>
                  <a:pt x="530" y="1448"/>
                </a:cubicBezTo>
                <a:cubicBezTo>
                  <a:pt x="529" y="1446"/>
                  <a:pt x="528" y="1444"/>
                  <a:pt x="526" y="1443"/>
                </a:cubicBezTo>
                <a:close/>
                <a:moveTo>
                  <a:pt x="521" y="2073"/>
                </a:moveTo>
                <a:cubicBezTo>
                  <a:pt x="521" y="2070"/>
                  <a:pt x="520" y="2067"/>
                  <a:pt x="519" y="2064"/>
                </a:cubicBezTo>
                <a:cubicBezTo>
                  <a:pt x="516" y="2062"/>
                  <a:pt x="513" y="2061"/>
                  <a:pt x="510" y="2062"/>
                </a:cubicBezTo>
                <a:cubicBezTo>
                  <a:pt x="503" y="2064"/>
                  <a:pt x="499" y="2070"/>
                  <a:pt x="495" y="2077"/>
                </a:cubicBezTo>
                <a:cubicBezTo>
                  <a:pt x="490" y="2085"/>
                  <a:pt x="485" y="2092"/>
                  <a:pt x="482" y="2101"/>
                </a:cubicBezTo>
                <a:cubicBezTo>
                  <a:pt x="476" y="2116"/>
                  <a:pt x="472" y="2131"/>
                  <a:pt x="467" y="2146"/>
                </a:cubicBezTo>
                <a:cubicBezTo>
                  <a:pt x="466" y="2150"/>
                  <a:pt x="465" y="2154"/>
                  <a:pt x="463" y="2158"/>
                </a:cubicBezTo>
                <a:cubicBezTo>
                  <a:pt x="486" y="2158"/>
                  <a:pt x="486" y="2158"/>
                  <a:pt x="486" y="2158"/>
                </a:cubicBezTo>
                <a:cubicBezTo>
                  <a:pt x="489" y="2155"/>
                  <a:pt x="491" y="2152"/>
                  <a:pt x="493" y="2149"/>
                </a:cubicBezTo>
                <a:cubicBezTo>
                  <a:pt x="500" y="2137"/>
                  <a:pt x="506" y="2125"/>
                  <a:pt x="512" y="2112"/>
                </a:cubicBezTo>
                <a:cubicBezTo>
                  <a:pt x="517" y="2100"/>
                  <a:pt x="523" y="2088"/>
                  <a:pt x="521" y="2073"/>
                </a:cubicBezTo>
                <a:close/>
                <a:moveTo>
                  <a:pt x="526" y="2149"/>
                </a:moveTo>
                <a:cubicBezTo>
                  <a:pt x="526" y="2149"/>
                  <a:pt x="525" y="2148"/>
                  <a:pt x="525" y="2148"/>
                </a:cubicBezTo>
                <a:cubicBezTo>
                  <a:pt x="523" y="2147"/>
                  <a:pt x="520" y="2147"/>
                  <a:pt x="517" y="2148"/>
                </a:cubicBezTo>
                <a:cubicBezTo>
                  <a:pt x="512" y="2150"/>
                  <a:pt x="507" y="2154"/>
                  <a:pt x="502" y="2158"/>
                </a:cubicBezTo>
                <a:cubicBezTo>
                  <a:pt x="532" y="2158"/>
                  <a:pt x="532" y="2158"/>
                  <a:pt x="532" y="2158"/>
                </a:cubicBezTo>
                <a:cubicBezTo>
                  <a:pt x="531" y="2157"/>
                  <a:pt x="531" y="2155"/>
                  <a:pt x="530" y="2153"/>
                </a:cubicBezTo>
                <a:cubicBezTo>
                  <a:pt x="529" y="2151"/>
                  <a:pt x="528" y="2150"/>
                  <a:pt x="526" y="2149"/>
                </a:cubicBezTo>
                <a:close/>
                <a:moveTo>
                  <a:pt x="471" y="2035"/>
                </a:moveTo>
                <a:cubicBezTo>
                  <a:pt x="472" y="2021"/>
                  <a:pt x="473" y="1998"/>
                  <a:pt x="461" y="1991"/>
                </a:cubicBezTo>
                <a:cubicBezTo>
                  <a:pt x="456" y="1988"/>
                  <a:pt x="449" y="1990"/>
                  <a:pt x="445" y="1995"/>
                </a:cubicBezTo>
                <a:cubicBezTo>
                  <a:pt x="441" y="2000"/>
                  <a:pt x="439" y="2007"/>
                  <a:pt x="438" y="2015"/>
                </a:cubicBezTo>
                <a:cubicBezTo>
                  <a:pt x="439" y="2040"/>
                  <a:pt x="442" y="2065"/>
                  <a:pt x="445" y="2089"/>
                </a:cubicBezTo>
                <a:cubicBezTo>
                  <a:pt x="447" y="2099"/>
                  <a:pt x="448" y="2109"/>
                  <a:pt x="450" y="2119"/>
                </a:cubicBezTo>
                <a:cubicBezTo>
                  <a:pt x="451" y="2122"/>
                  <a:pt x="454" y="2140"/>
                  <a:pt x="458" y="2132"/>
                </a:cubicBezTo>
                <a:cubicBezTo>
                  <a:pt x="460" y="2128"/>
                  <a:pt x="461" y="2122"/>
                  <a:pt x="462" y="2117"/>
                </a:cubicBezTo>
                <a:cubicBezTo>
                  <a:pt x="464" y="2106"/>
                  <a:pt x="465" y="2096"/>
                  <a:pt x="466" y="2086"/>
                </a:cubicBezTo>
                <a:cubicBezTo>
                  <a:pt x="469" y="2069"/>
                  <a:pt x="471" y="2052"/>
                  <a:pt x="471" y="2035"/>
                </a:cubicBezTo>
                <a:close/>
                <a:moveTo>
                  <a:pt x="526" y="738"/>
                </a:moveTo>
                <a:cubicBezTo>
                  <a:pt x="526" y="738"/>
                  <a:pt x="525" y="737"/>
                  <a:pt x="525" y="737"/>
                </a:cubicBezTo>
                <a:cubicBezTo>
                  <a:pt x="523" y="736"/>
                  <a:pt x="520" y="736"/>
                  <a:pt x="517" y="737"/>
                </a:cubicBezTo>
                <a:cubicBezTo>
                  <a:pt x="504" y="742"/>
                  <a:pt x="493" y="757"/>
                  <a:pt x="484" y="770"/>
                </a:cubicBezTo>
                <a:cubicBezTo>
                  <a:pt x="473" y="787"/>
                  <a:pt x="457" y="823"/>
                  <a:pt x="460" y="830"/>
                </a:cubicBezTo>
                <a:cubicBezTo>
                  <a:pt x="463" y="836"/>
                  <a:pt x="501" y="811"/>
                  <a:pt x="516" y="791"/>
                </a:cubicBezTo>
                <a:cubicBezTo>
                  <a:pt x="524" y="780"/>
                  <a:pt x="539" y="758"/>
                  <a:pt x="530" y="742"/>
                </a:cubicBezTo>
                <a:cubicBezTo>
                  <a:pt x="529" y="740"/>
                  <a:pt x="528" y="739"/>
                  <a:pt x="526" y="738"/>
                </a:cubicBezTo>
                <a:close/>
                <a:moveTo>
                  <a:pt x="526" y="32"/>
                </a:moveTo>
                <a:cubicBezTo>
                  <a:pt x="526" y="32"/>
                  <a:pt x="525" y="32"/>
                  <a:pt x="525" y="32"/>
                </a:cubicBezTo>
                <a:cubicBezTo>
                  <a:pt x="523" y="30"/>
                  <a:pt x="520" y="31"/>
                  <a:pt x="517" y="32"/>
                </a:cubicBezTo>
                <a:cubicBezTo>
                  <a:pt x="504" y="37"/>
                  <a:pt x="493" y="51"/>
                  <a:pt x="484" y="65"/>
                </a:cubicBezTo>
                <a:cubicBezTo>
                  <a:pt x="473" y="82"/>
                  <a:pt x="457" y="118"/>
                  <a:pt x="460" y="124"/>
                </a:cubicBezTo>
                <a:cubicBezTo>
                  <a:pt x="463" y="130"/>
                  <a:pt x="501" y="105"/>
                  <a:pt x="516" y="85"/>
                </a:cubicBezTo>
                <a:cubicBezTo>
                  <a:pt x="524" y="74"/>
                  <a:pt x="539" y="52"/>
                  <a:pt x="530" y="36"/>
                </a:cubicBezTo>
                <a:cubicBezTo>
                  <a:pt x="529" y="35"/>
                  <a:pt x="528" y="33"/>
                  <a:pt x="526" y="32"/>
                </a:cubicBezTo>
                <a:close/>
                <a:moveTo>
                  <a:pt x="433" y="2105"/>
                </a:moveTo>
                <a:cubicBezTo>
                  <a:pt x="429" y="2091"/>
                  <a:pt x="423" y="2067"/>
                  <a:pt x="409" y="2063"/>
                </a:cubicBezTo>
                <a:cubicBezTo>
                  <a:pt x="405" y="2061"/>
                  <a:pt x="400" y="2062"/>
                  <a:pt x="397" y="2067"/>
                </a:cubicBezTo>
                <a:cubicBezTo>
                  <a:pt x="393" y="2072"/>
                  <a:pt x="393" y="2080"/>
                  <a:pt x="395" y="2087"/>
                </a:cubicBezTo>
                <a:cubicBezTo>
                  <a:pt x="401" y="2108"/>
                  <a:pt x="409" y="2129"/>
                  <a:pt x="419" y="2147"/>
                </a:cubicBezTo>
                <a:cubicBezTo>
                  <a:pt x="421" y="2151"/>
                  <a:pt x="423" y="2155"/>
                  <a:pt x="426" y="2158"/>
                </a:cubicBezTo>
                <a:cubicBezTo>
                  <a:pt x="447" y="2158"/>
                  <a:pt x="447" y="2158"/>
                  <a:pt x="447" y="2158"/>
                </a:cubicBezTo>
                <a:cubicBezTo>
                  <a:pt x="447" y="2158"/>
                  <a:pt x="446" y="2157"/>
                  <a:pt x="446" y="2156"/>
                </a:cubicBezTo>
                <a:cubicBezTo>
                  <a:pt x="443" y="2139"/>
                  <a:pt x="438" y="2122"/>
                  <a:pt x="433" y="210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7" name="Group 16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6" name="Freeform 13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C36CF247-58A4-4728-8767-705584D35FCC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bg2">
                    <a:lumMod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6" y="2438400"/>
            <a:ext cx="3127248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CF247-58A4-4728-8767-705584D35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CF247-58A4-4728-8767-705584D35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CF247-58A4-4728-8767-705584D35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99569" y="1"/>
            <a:ext cx="1719870" cy="6858000"/>
          </a:xfrm>
          <a:custGeom>
            <a:avLst/>
            <a:gdLst/>
            <a:ahLst/>
            <a:cxnLst/>
            <a:rect l="0" t="0" r="r" b="b"/>
            <a:pathLst>
              <a:path w="539" h="2159">
                <a:moveTo>
                  <a:pt x="387" y="764"/>
                </a:moveTo>
                <a:cubicBezTo>
                  <a:pt x="398" y="793"/>
                  <a:pt x="418" y="813"/>
                  <a:pt x="438" y="829"/>
                </a:cubicBezTo>
                <a:cubicBezTo>
                  <a:pt x="440" y="831"/>
                  <a:pt x="442" y="833"/>
                  <a:pt x="444" y="833"/>
                </a:cubicBezTo>
                <a:cubicBezTo>
                  <a:pt x="445" y="833"/>
                  <a:pt x="446" y="834"/>
                  <a:pt x="447" y="833"/>
                </a:cubicBezTo>
                <a:cubicBezTo>
                  <a:pt x="448" y="833"/>
                  <a:pt x="449" y="833"/>
                  <a:pt x="450" y="831"/>
                </a:cubicBezTo>
                <a:cubicBezTo>
                  <a:pt x="454" y="826"/>
                  <a:pt x="448" y="813"/>
                  <a:pt x="447" y="808"/>
                </a:cubicBezTo>
                <a:cubicBezTo>
                  <a:pt x="443" y="800"/>
                  <a:pt x="439" y="792"/>
                  <a:pt x="435" y="784"/>
                </a:cubicBezTo>
                <a:cubicBezTo>
                  <a:pt x="429" y="771"/>
                  <a:pt x="422" y="758"/>
                  <a:pt x="413" y="746"/>
                </a:cubicBezTo>
                <a:cubicBezTo>
                  <a:pt x="410" y="741"/>
                  <a:pt x="406" y="736"/>
                  <a:pt x="401" y="735"/>
                </a:cubicBezTo>
                <a:cubicBezTo>
                  <a:pt x="396" y="733"/>
                  <a:pt x="390" y="734"/>
                  <a:pt x="387" y="740"/>
                </a:cubicBezTo>
                <a:cubicBezTo>
                  <a:pt x="385" y="743"/>
                  <a:pt x="384" y="747"/>
                  <a:pt x="385" y="752"/>
                </a:cubicBezTo>
                <a:cubicBezTo>
                  <a:pt x="385" y="756"/>
                  <a:pt x="386" y="760"/>
                  <a:pt x="387" y="764"/>
                </a:cubicBezTo>
                <a:close/>
                <a:moveTo>
                  <a:pt x="458" y="16"/>
                </a:moveTo>
                <a:cubicBezTo>
                  <a:pt x="460" y="11"/>
                  <a:pt x="461" y="5"/>
                  <a:pt x="462" y="0"/>
                </a:cubicBezTo>
                <a:cubicBezTo>
                  <a:pt x="450" y="0"/>
                  <a:pt x="450" y="0"/>
                  <a:pt x="450" y="0"/>
                </a:cubicBezTo>
                <a:cubicBezTo>
                  <a:pt x="450" y="1"/>
                  <a:pt x="450" y="2"/>
                  <a:pt x="450" y="3"/>
                </a:cubicBezTo>
                <a:cubicBezTo>
                  <a:pt x="451" y="5"/>
                  <a:pt x="454" y="24"/>
                  <a:pt x="458" y="16"/>
                </a:cubicBezTo>
                <a:close/>
                <a:moveTo>
                  <a:pt x="435" y="58"/>
                </a:moveTo>
                <a:cubicBezTo>
                  <a:pt x="438" y="62"/>
                  <a:pt x="452" y="86"/>
                  <a:pt x="452" y="76"/>
                </a:cubicBezTo>
                <a:cubicBezTo>
                  <a:pt x="452" y="64"/>
                  <a:pt x="449" y="51"/>
                  <a:pt x="446" y="40"/>
                </a:cubicBezTo>
                <a:cubicBezTo>
                  <a:pt x="443" y="27"/>
                  <a:pt x="440" y="13"/>
                  <a:pt x="437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9" y="11"/>
                  <a:pt x="414" y="21"/>
                  <a:pt x="419" y="31"/>
                </a:cubicBezTo>
                <a:cubicBezTo>
                  <a:pt x="424" y="40"/>
                  <a:pt x="430" y="49"/>
                  <a:pt x="435" y="58"/>
                </a:cubicBezTo>
                <a:close/>
                <a:moveTo>
                  <a:pt x="387" y="58"/>
                </a:moveTo>
                <a:cubicBezTo>
                  <a:pt x="398" y="87"/>
                  <a:pt x="418" y="107"/>
                  <a:pt x="438" y="124"/>
                </a:cubicBezTo>
                <a:cubicBezTo>
                  <a:pt x="440" y="125"/>
                  <a:pt x="442" y="127"/>
                  <a:pt x="444" y="128"/>
                </a:cubicBezTo>
                <a:cubicBezTo>
                  <a:pt x="445" y="128"/>
                  <a:pt x="446" y="128"/>
                  <a:pt x="447" y="128"/>
                </a:cubicBezTo>
                <a:cubicBezTo>
                  <a:pt x="448" y="128"/>
                  <a:pt x="449" y="127"/>
                  <a:pt x="450" y="126"/>
                </a:cubicBezTo>
                <a:cubicBezTo>
                  <a:pt x="454" y="121"/>
                  <a:pt x="448" y="107"/>
                  <a:pt x="447" y="103"/>
                </a:cubicBezTo>
                <a:cubicBezTo>
                  <a:pt x="443" y="94"/>
                  <a:pt x="439" y="87"/>
                  <a:pt x="435" y="79"/>
                </a:cubicBezTo>
                <a:cubicBezTo>
                  <a:pt x="429" y="65"/>
                  <a:pt x="422" y="52"/>
                  <a:pt x="413" y="40"/>
                </a:cubicBezTo>
                <a:cubicBezTo>
                  <a:pt x="410" y="35"/>
                  <a:pt x="406" y="31"/>
                  <a:pt x="401" y="29"/>
                </a:cubicBezTo>
                <a:cubicBezTo>
                  <a:pt x="396" y="27"/>
                  <a:pt x="390" y="29"/>
                  <a:pt x="387" y="34"/>
                </a:cubicBezTo>
                <a:cubicBezTo>
                  <a:pt x="385" y="37"/>
                  <a:pt x="384" y="42"/>
                  <a:pt x="385" y="46"/>
                </a:cubicBezTo>
                <a:cubicBezTo>
                  <a:pt x="385" y="50"/>
                  <a:pt x="386" y="54"/>
                  <a:pt x="387" y="58"/>
                </a:cubicBezTo>
                <a:close/>
                <a:moveTo>
                  <a:pt x="66" y="352"/>
                </a:moveTo>
                <a:cubicBezTo>
                  <a:pt x="67" y="355"/>
                  <a:pt x="70" y="374"/>
                  <a:pt x="74" y="366"/>
                </a:cubicBezTo>
                <a:cubicBezTo>
                  <a:pt x="76" y="361"/>
                  <a:pt x="77" y="355"/>
                  <a:pt x="78" y="350"/>
                </a:cubicBezTo>
                <a:cubicBezTo>
                  <a:pt x="80" y="340"/>
                  <a:pt x="81" y="330"/>
                  <a:pt x="82" y="320"/>
                </a:cubicBezTo>
                <a:cubicBezTo>
                  <a:pt x="85" y="303"/>
                  <a:pt x="87" y="286"/>
                  <a:pt x="87" y="268"/>
                </a:cubicBezTo>
                <a:cubicBezTo>
                  <a:pt x="88" y="254"/>
                  <a:pt x="89" y="232"/>
                  <a:pt x="77" y="224"/>
                </a:cubicBezTo>
                <a:cubicBezTo>
                  <a:pt x="72" y="221"/>
                  <a:pt x="65" y="223"/>
                  <a:pt x="61" y="228"/>
                </a:cubicBezTo>
                <a:cubicBezTo>
                  <a:pt x="57" y="233"/>
                  <a:pt x="55" y="241"/>
                  <a:pt x="54" y="248"/>
                </a:cubicBezTo>
                <a:cubicBezTo>
                  <a:pt x="55" y="273"/>
                  <a:pt x="58" y="298"/>
                  <a:pt x="61" y="323"/>
                </a:cubicBezTo>
                <a:cubicBezTo>
                  <a:pt x="63" y="333"/>
                  <a:pt x="64" y="343"/>
                  <a:pt x="66" y="352"/>
                </a:cubicBezTo>
                <a:close/>
                <a:moveTo>
                  <a:pt x="74" y="425"/>
                </a:moveTo>
                <a:cubicBezTo>
                  <a:pt x="77" y="429"/>
                  <a:pt x="87" y="414"/>
                  <a:pt x="92" y="406"/>
                </a:cubicBezTo>
                <a:cubicBezTo>
                  <a:pt x="98" y="399"/>
                  <a:pt x="104" y="390"/>
                  <a:pt x="109" y="382"/>
                </a:cubicBezTo>
                <a:cubicBezTo>
                  <a:pt x="116" y="370"/>
                  <a:pt x="122" y="358"/>
                  <a:pt x="128" y="346"/>
                </a:cubicBezTo>
                <a:cubicBezTo>
                  <a:pt x="133" y="333"/>
                  <a:pt x="139" y="321"/>
                  <a:pt x="137" y="306"/>
                </a:cubicBezTo>
                <a:cubicBezTo>
                  <a:pt x="137" y="303"/>
                  <a:pt x="136" y="300"/>
                  <a:pt x="135" y="298"/>
                </a:cubicBezTo>
                <a:cubicBezTo>
                  <a:pt x="132" y="295"/>
                  <a:pt x="129" y="295"/>
                  <a:pt x="126" y="296"/>
                </a:cubicBezTo>
                <a:cubicBezTo>
                  <a:pt x="119" y="298"/>
                  <a:pt x="115" y="304"/>
                  <a:pt x="111" y="310"/>
                </a:cubicBezTo>
                <a:cubicBezTo>
                  <a:pt x="106" y="318"/>
                  <a:pt x="101" y="326"/>
                  <a:pt x="98" y="335"/>
                </a:cubicBezTo>
                <a:cubicBezTo>
                  <a:pt x="92" y="349"/>
                  <a:pt x="88" y="364"/>
                  <a:pt x="83" y="380"/>
                </a:cubicBezTo>
                <a:cubicBezTo>
                  <a:pt x="79" y="394"/>
                  <a:pt x="70" y="421"/>
                  <a:pt x="74" y="425"/>
                </a:cubicBezTo>
                <a:close/>
                <a:moveTo>
                  <a:pt x="74" y="1133"/>
                </a:moveTo>
                <a:cubicBezTo>
                  <a:pt x="77" y="1137"/>
                  <a:pt x="87" y="1122"/>
                  <a:pt x="92" y="1115"/>
                </a:cubicBezTo>
                <a:cubicBezTo>
                  <a:pt x="98" y="1107"/>
                  <a:pt x="104" y="1099"/>
                  <a:pt x="109" y="1090"/>
                </a:cubicBezTo>
                <a:cubicBezTo>
                  <a:pt x="116" y="1079"/>
                  <a:pt x="122" y="1067"/>
                  <a:pt x="128" y="1054"/>
                </a:cubicBezTo>
                <a:cubicBezTo>
                  <a:pt x="133" y="1042"/>
                  <a:pt x="139" y="1030"/>
                  <a:pt x="137" y="1015"/>
                </a:cubicBezTo>
                <a:cubicBezTo>
                  <a:pt x="137" y="1012"/>
                  <a:pt x="136" y="1008"/>
                  <a:pt x="135" y="1006"/>
                </a:cubicBezTo>
                <a:cubicBezTo>
                  <a:pt x="132" y="1003"/>
                  <a:pt x="129" y="1003"/>
                  <a:pt x="126" y="1004"/>
                </a:cubicBezTo>
                <a:cubicBezTo>
                  <a:pt x="119" y="1006"/>
                  <a:pt x="115" y="1012"/>
                  <a:pt x="111" y="1019"/>
                </a:cubicBezTo>
                <a:cubicBezTo>
                  <a:pt x="106" y="1026"/>
                  <a:pt x="101" y="1034"/>
                  <a:pt x="98" y="1043"/>
                </a:cubicBezTo>
                <a:cubicBezTo>
                  <a:pt x="92" y="1058"/>
                  <a:pt x="88" y="1073"/>
                  <a:pt x="83" y="1088"/>
                </a:cubicBezTo>
                <a:cubicBezTo>
                  <a:pt x="79" y="1103"/>
                  <a:pt x="70" y="1129"/>
                  <a:pt x="74" y="1133"/>
                </a:cubicBezTo>
                <a:close/>
                <a:moveTo>
                  <a:pt x="77" y="933"/>
                </a:moveTo>
                <a:cubicBezTo>
                  <a:pt x="72" y="930"/>
                  <a:pt x="65" y="932"/>
                  <a:pt x="61" y="937"/>
                </a:cubicBezTo>
                <a:cubicBezTo>
                  <a:pt x="57" y="942"/>
                  <a:pt x="55" y="949"/>
                  <a:pt x="54" y="956"/>
                </a:cubicBezTo>
                <a:cubicBezTo>
                  <a:pt x="55" y="982"/>
                  <a:pt x="58" y="1006"/>
                  <a:pt x="61" y="1031"/>
                </a:cubicBezTo>
                <a:cubicBezTo>
                  <a:pt x="63" y="1041"/>
                  <a:pt x="64" y="1051"/>
                  <a:pt x="66" y="1061"/>
                </a:cubicBezTo>
                <a:cubicBezTo>
                  <a:pt x="67" y="1064"/>
                  <a:pt x="70" y="1082"/>
                  <a:pt x="74" y="1074"/>
                </a:cubicBezTo>
                <a:cubicBezTo>
                  <a:pt x="76" y="1070"/>
                  <a:pt x="77" y="1063"/>
                  <a:pt x="78" y="1058"/>
                </a:cubicBezTo>
                <a:cubicBezTo>
                  <a:pt x="80" y="1048"/>
                  <a:pt x="81" y="1038"/>
                  <a:pt x="82" y="1028"/>
                </a:cubicBezTo>
                <a:cubicBezTo>
                  <a:pt x="85" y="1011"/>
                  <a:pt x="87" y="994"/>
                  <a:pt x="87" y="977"/>
                </a:cubicBezTo>
                <a:cubicBezTo>
                  <a:pt x="88" y="963"/>
                  <a:pt x="89" y="940"/>
                  <a:pt x="77" y="933"/>
                </a:cubicBezTo>
                <a:close/>
                <a:moveTo>
                  <a:pt x="49" y="1047"/>
                </a:moveTo>
                <a:cubicBezTo>
                  <a:pt x="45" y="1033"/>
                  <a:pt x="39" y="1009"/>
                  <a:pt x="26" y="1004"/>
                </a:cubicBezTo>
                <a:cubicBezTo>
                  <a:pt x="21" y="1003"/>
                  <a:pt x="16" y="1004"/>
                  <a:pt x="13" y="1008"/>
                </a:cubicBezTo>
                <a:cubicBezTo>
                  <a:pt x="9" y="1014"/>
                  <a:pt x="9" y="1022"/>
                  <a:pt x="11" y="1029"/>
                </a:cubicBezTo>
                <a:cubicBezTo>
                  <a:pt x="17" y="1050"/>
                  <a:pt x="25" y="1071"/>
                  <a:pt x="35" y="1089"/>
                </a:cubicBezTo>
                <a:cubicBezTo>
                  <a:pt x="40" y="1098"/>
                  <a:pt x="46" y="1107"/>
                  <a:pt x="51" y="1116"/>
                </a:cubicBezTo>
                <a:cubicBezTo>
                  <a:pt x="54" y="1120"/>
                  <a:pt x="68" y="1144"/>
                  <a:pt x="68" y="1134"/>
                </a:cubicBezTo>
                <a:cubicBezTo>
                  <a:pt x="68" y="1122"/>
                  <a:pt x="65" y="1110"/>
                  <a:pt x="62" y="1098"/>
                </a:cubicBezTo>
                <a:cubicBezTo>
                  <a:pt x="59" y="1081"/>
                  <a:pt x="54" y="1064"/>
                  <a:pt x="49" y="1047"/>
                </a:cubicBezTo>
                <a:close/>
                <a:moveTo>
                  <a:pt x="458" y="1486"/>
                </a:moveTo>
                <a:cubicBezTo>
                  <a:pt x="461" y="1490"/>
                  <a:pt x="471" y="1475"/>
                  <a:pt x="476" y="1468"/>
                </a:cubicBezTo>
                <a:cubicBezTo>
                  <a:pt x="482" y="1460"/>
                  <a:pt x="488" y="1452"/>
                  <a:pt x="493" y="1443"/>
                </a:cubicBezTo>
                <a:cubicBezTo>
                  <a:pt x="500" y="1432"/>
                  <a:pt x="506" y="1420"/>
                  <a:pt x="512" y="1407"/>
                </a:cubicBezTo>
                <a:cubicBezTo>
                  <a:pt x="517" y="1395"/>
                  <a:pt x="523" y="1382"/>
                  <a:pt x="521" y="1368"/>
                </a:cubicBezTo>
                <a:cubicBezTo>
                  <a:pt x="521" y="1364"/>
                  <a:pt x="520" y="1361"/>
                  <a:pt x="519" y="1359"/>
                </a:cubicBezTo>
                <a:cubicBezTo>
                  <a:pt x="516" y="1356"/>
                  <a:pt x="513" y="1356"/>
                  <a:pt x="510" y="1357"/>
                </a:cubicBezTo>
                <a:cubicBezTo>
                  <a:pt x="503" y="1359"/>
                  <a:pt x="499" y="1365"/>
                  <a:pt x="495" y="1372"/>
                </a:cubicBezTo>
                <a:cubicBezTo>
                  <a:pt x="490" y="1379"/>
                  <a:pt x="485" y="1387"/>
                  <a:pt x="482" y="1396"/>
                </a:cubicBezTo>
                <a:cubicBezTo>
                  <a:pt x="476" y="1411"/>
                  <a:pt x="472" y="1426"/>
                  <a:pt x="467" y="1441"/>
                </a:cubicBezTo>
                <a:cubicBezTo>
                  <a:pt x="463" y="1456"/>
                  <a:pt x="454" y="1482"/>
                  <a:pt x="458" y="1486"/>
                </a:cubicBezTo>
                <a:close/>
                <a:moveTo>
                  <a:pt x="461" y="1285"/>
                </a:moveTo>
                <a:cubicBezTo>
                  <a:pt x="456" y="1282"/>
                  <a:pt x="449" y="1285"/>
                  <a:pt x="445" y="1290"/>
                </a:cubicBezTo>
                <a:cubicBezTo>
                  <a:pt x="441" y="1295"/>
                  <a:pt x="439" y="1302"/>
                  <a:pt x="438" y="1309"/>
                </a:cubicBezTo>
                <a:cubicBezTo>
                  <a:pt x="439" y="1334"/>
                  <a:pt x="442" y="1359"/>
                  <a:pt x="445" y="1384"/>
                </a:cubicBezTo>
                <a:cubicBezTo>
                  <a:pt x="447" y="1394"/>
                  <a:pt x="448" y="1404"/>
                  <a:pt x="450" y="1414"/>
                </a:cubicBezTo>
                <a:cubicBezTo>
                  <a:pt x="451" y="1417"/>
                  <a:pt x="454" y="1435"/>
                  <a:pt x="458" y="1427"/>
                </a:cubicBezTo>
                <a:cubicBezTo>
                  <a:pt x="460" y="1423"/>
                  <a:pt x="461" y="1416"/>
                  <a:pt x="462" y="1411"/>
                </a:cubicBezTo>
                <a:cubicBezTo>
                  <a:pt x="464" y="1401"/>
                  <a:pt x="465" y="1391"/>
                  <a:pt x="466" y="1381"/>
                </a:cubicBezTo>
                <a:cubicBezTo>
                  <a:pt x="469" y="1364"/>
                  <a:pt x="471" y="1347"/>
                  <a:pt x="471" y="1330"/>
                </a:cubicBezTo>
                <a:cubicBezTo>
                  <a:pt x="472" y="1316"/>
                  <a:pt x="473" y="1293"/>
                  <a:pt x="461" y="1285"/>
                </a:cubicBezTo>
                <a:close/>
                <a:moveTo>
                  <a:pt x="484" y="65"/>
                </a:moveTo>
                <a:cubicBezTo>
                  <a:pt x="473" y="82"/>
                  <a:pt x="457" y="118"/>
                  <a:pt x="460" y="124"/>
                </a:cubicBezTo>
                <a:cubicBezTo>
                  <a:pt x="463" y="131"/>
                  <a:pt x="501" y="106"/>
                  <a:pt x="516" y="85"/>
                </a:cubicBezTo>
                <a:cubicBezTo>
                  <a:pt x="524" y="74"/>
                  <a:pt x="539" y="52"/>
                  <a:pt x="530" y="37"/>
                </a:cubicBezTo>
                <a:cubicBezTo>
                  <a:pt x="529" y="35"/>
                  <a:pt x="528" y="33"/>
                  <a:pt x="526" y="32"/>
                </a:cubicBezTo>
                <a:cubicBezTo>
                  <a:pt x="526" y="32"/>
                  <a:pt x="525" y="32"/>
                  <a:pt x="525" y="32"/>
                </a:cubicBezTo>
                <a:cubicBezTo>
                  <a:pt x="523" y="31"/>
                  <a:pt x="520" y="31"/>
                  <a:pt x="517" y="32"/>
                </a:cubicBezTo>
                <a:cubicBezTo>
                  <a:pt x="504" y="37"/>
                  <a:pt x="493" y="52"/>
                  <a:pt x="484" y="65"/>
                </a:cubicBezTo>
                <a:close/>
                <a:moveTo>
                  <a:pt x="433" y="1400"/>
                </a:moveTo>
                <a:cubicBezTo>
                  <a:pt x="429" y="1385"/>
                  <a:pt x="423" y="1362"/>
                  <a:pt x="409" y="1357"/>
                </a:cubicBezTo>
                <a:cubicBezTo>
                  <a:pt x="405" y="1356"/>
                  <a:pt x="400" y="1357"/>
                  <a:pt x="397" y="1361"/>
                </a:cubicBezTo>
                <a:cubicBezTo>
                  <a:pt x="393" y="1367"/>
                  <a:pt x="393" y="1375"/>
                  <a:pt x="395" y="1382"/>
                </a:cubicBezTo>
                <a:cubicBezTo>
                  <a:pt x="401" y="1403"/>
                  <a:pt x="409" y="1423"/>
                  <a:pt x="419" y="1442"/>
                </a:cubicBezTo>
                <a:cubicBezTo>
                  <a:pt x="424" y="1451"/>
                  <a:pt x="430" y="1460"/>
                  <a:pt x="435" y="1469"/>
                </a:cubicBezTo>
                <a:cubicBezTo>
                  <a:pt x="438" y="1473"/>
                  <a:pt x="452" y="1497"/>
                  <a:pt x="452" y="1487"/>
                </a:cubicBezTo>
                <a:cubicBezTo>
                  <a:pt x="452" y="1475"/>
                  <a:pt x="449" y="1462"/>
                  <a:pt x="446" y="1451"/>
                </a:cubicBezTo>
                <a:cubicBezTo>
                  <a:pt x="443" y="1434"/>
                  <a:pt x="438" y="1417"/>
                  <a:pt x="433" y="1400"/>
                </a:cubicBezTo>
                <a:close/>
                <a:moveTo>
                  <a:pt x="458" y="721"/>
                </a:moveTo>
                <a:cubicBezTo>
                  <a:pt x="460" y="717"/>
                  <a:pt x="461" y="711"/>
                  <a:pt x="462" y="706"/>
                </a:cubicBezTo>
                <a:cubicBezTo>
                  <a:pt x="464" y="696"/>
                  <a:pt x="465" y="685"/>
                  <a:pt x="466" y="675"/>
                </a:cubicBezTo>
                <a:cubicBezTo>
                  <a:pt x="469" y="658"/>
                  <a:pt x="471" y="641"/>
                  <a:pt x="471" y="624"/>
                </a:cubicBezTo>
                <a:cubicBezTo>
                  <a:pt x="472" y="610"/>
                  <a:pt x="473" y="587"/>
                  <a:pt x="461" y="580"/>
                </a:cubicBezTo>
                <a:cubicBezTo>
                  <a:pt x="456" y="577"/>
                  <a:pt x="449" y="579"/>
                  <a:pt x="445" y="584"/>
                </a:cubicBezTo>
                <a:cubicBezTo>
                  <a:pt x="441" y="589"/>
                  <a:pt x="439" y="596"/>
                  <a:pt x="438" y="604"/>
                </a:cubicBezTo>
                <a:cubicBezTo>
                  <a:pt x="439" y="629"/>
                  <a:pt x="442" y="654"/>
                  <a:pt x="445" y="679"/>
                </a:cubicBezTo>
                <a:cubicBezTo>
                  <a:pt x="447" y="688"/>
                  <a:pt x="448" y="698"/>
                  <a:pt x="450" y="708"/>
                </a:cubicBezTo>
                <a:cubicBezTo>
                  <a:pt x="451" y="711"/>
                  <a:pt x="454" y="730"/>
                  <a:pt x="458" y="721"/>
                </a:cubicBezTo>
                <a:close/>
                <a:moveTo>
                  <a:pt x="476" y="762"/>
                </a:moveTo>
                <a:cubicBezTo>
                  <a:pt x="482" y="754"/>
                  <a:pt x="488" y="746"/>
                  <a:pt x="493" y="738"/>
                </a:cubicBezTo>
                <a:cubicBezTo>
                  <a:pt x="500" y="726"/>
                  <a:pt x="506" y="714"/>
                  <a:pt x="512" y="702"/>
                </a:cubicBezTo>
                <a:cubicBezTo>
                  <a:pt x="517" y="689"/>
                  <a:pt x="523" y="677"/>
                  <a:pt x="521" y="662"/>
                </a:cubicBezTo>
                <a:cubicBezTo>
                  <a:pt x="521" y="659"/>
                  <a:pt x="520" y="656"/>
                  <a:pt x="519" y="653"/>
                </a:cubicBezTo>
                <a:cubicBezTo>
                  <a:pt x="516" y="651"/>
                  <a:pt x="513" y="651"/>
                  <a:pt x="510" y="651"/>
                </a:cubicBezTo>
                <a:cubicBezTo>
                  <a:pt x="503" y="653"/>
                  <a:pt x="499" y="659"/>
                  <a:pt x="495" y="666"/>
                </a:cubicBezTo>
                <a:cubicBezTo>
                  <a:pt x="490" y="674"/>
                  <a:pt x="485" y="681"/>
                  <a:pt x="482" y="690"/>
                </a:cubicBezTo>
                <a:cubicBezTo>
                  <a:pt x="476" y="705"/>
                  <a:pt x="472" y="720"/>
                  <a:pt x="467" y="735"/>
                </a:cubicBezTo>
                <a:cubicBezTo>
                  <a:pt x="463" y="750"/>
                  <a:pt x="454" y="776"/>
                  <a:pt x="458" y="781"/>
                </a:cubicBezTo>
                <a:cubicBezTo>
                  <a:pt x="461" y="785"/>
                  <a:pt x="471" y="769"/>
                  <a:pt x="476" y="762"/>
                </a:cubicBezTo>
                <a:close/>
                <a:moveTo>
                  <a:pt x="409" y="652"/>
                </a:moveTo>
                <a:cubicBezTo>
                  <a:pt x="405" y="650"/>
                  <a:pt x="400" y="651"/>
                  <a:pt x="397" y="656"/>
                </a:cubicBezTo>
                <a:cubicBezTo>
                  <a:pt x="393" y="661"/>
                  <a:pt x="393" y="669"/>
                  <a:pt x="395" y="676"/>
                </a:cubicBezTo>
                <a:cubicBezTo>
                  <a:pt x="401" y="698"/>
                  <a:pt x="409" y="718"/>
                  <a:pt x="419" y="736"/>
                </a:cubicBezTo>
                <a:cubicBezTo>
                  <a:pt x="424" y="746"/>
                  <a:pt x="430" y="755"/>
                  <a:pt x="435" y="763"/>
                </a:cubicBezTo>
                <a:cubicBezTo>
                  <a:pt x="438" y="767"/>
                  <a:pt x="452" y="791"/>
                  <a:pt x="452" y="781"/>
                </a:cubicBezTo>
                <a:cubicBezTo>
                  <a:pt x="452" y="769"/>
                  <a:pt x="449" y="757"/>
                  <a:pt x="446" y="746"/>
                </a:cubicBezTo>
                <a:cubicBezTo>
                  <a:pt x="443" y="728"/>
                  <a:pt x="438" y="711"/>
                  <a:pt x="433" y="694"/>
                </a:cubicBezTo>
                <a:cubicBezTo>
                  <a:pt x="429" y="680"/>
                  <a:pt x="423" y="656"/>
                  <a:pt x="409" y="652"/>
                </a:cubicBezTo>
                <a:close/>
                <a:moveTo>
                  <a:pt x="458" y="75"/>
                </a:moveTo>
                <a:cubicBezTo>
                  <a:pt x="461" y="79"/>
                  <a:pt x="471" y="64"/>
                  <a:pt x="476" y="56"/>
                </a:cubicBezTo>
                <a:cubicBezTo>
                  <a:pt x="482" y="49"/>
                  <a:pt x="488" y="41"/>
                  <a:pt x="493" y="32"/>
                </a:cubicBezTo>
                <a:cubicBezTo>
                  <a:pt x="499" y="22"/>
                  <a:pt x="505" y="11"/>
                  <a:pt x="510" y="0"/>
                </a:cubicBezTo>
                <a:cubicBezTo>
                  <a:pt x="476" y="0"/>
                  <a:pt x="476" y="0"/>
                  <a:pt x="476" y="0"/>
                </a:cubicBezTo>
                <a:cubicBezTo>
                  <a:pt x="473" y="10"/>
                  <a:pt x="470" y="20"/>
                  <a:pt x="467" y="30"/>
                </a:cubicBezTo>
                <a:cubicBezTo>
                  <a:pt x="463" y="44"/>
                  <a:pt x="454" y="71"/>
                  <a:pt x="458" y="75"/>
                </a:cubicBezTo>
                <a:close/>
                <a:moveTo>
                  <a:pt x="142" y="382"/>
                </a:moveTo>
                <a:cubicBezTo>
                  <a:pt x="142" y="382"/>
                  <a:pt x="141" y="382"/>
                  <a:pt x="141" y="382"/>
                </a:cubicBezTo>
                <a:cubicBezTo>
                  <a:pt x="139" y="380"/>
                  <a:pt x="136" y="381"/>
                  <a:pt x="133" y="382"/>
                </a:cubicBezTo>
                <a:cubicBezTo>
                  <a:pt x="120" y="387"/>
                  <a:pt x="109" y="402"/>
                  <a:pt x="100" y="415"/>
                </a:cubicBezTo>
                <a:cubicBezTo>
                  <a:pt x="89" y="432"/>
                  <a:pt x="73" y="468"/>
                  <a:pt x="76" y="474"/>
                </a:cubicBezTo>
                <a:cubicBezTo>
                  <a:pt x="79" y="480"/>
                  <a:pt x="117" y="456"/>
                  <a:pt x="132" y="435"/>
                </a:cubicBezTo>
                <a:cubicBezTo>
                  <a:pt x="140" y="424"/>
                  <a:pt x="155" y="402"/>
                  <a:pt x="146" y="387"/>
                </a:cubicBezTo>
                <a:cubicBezTo>
                  <a:pt x="145" y="385"/>
                  <a:pt x="144" y="383"/>
                  <a:pt x="142" y="382"/>
                </a:cubicBezTo>
                <a:close/>
                <a:moveTo>
                  <a:pt x="471" y="2035"/>
                </a:moveTo>
                <a:cubicBezTo>
                  <a:pt x="472" y="2021"/>
                  <a:pt x="473" y="1998"/>
                  <a:pt x="461" y="1991"/>
                </a:cubicBezTo>
                <a:cubicBezTo>
                  <a:pt x="456" y="1988"/>
                  <a:pt x="449" y="1990"/>
                  <a:pt x="445" y="1995"/>
                </a:cubicBezTo>
                <a:cubicBezTo>
                  <a:pt x="441" y="2000"/>
                  <a:pt x="439" y="2008"/>
                  <a:pt x="438" y="2015"/>
                </a:cubicBezTo>
                <a:cubicBezTo>
                  <a:pt x="439" y="2040"/>
                  <a:pt x="442" y="2065"/>
                  <a:pt x="445" y="2090"/>
                </a:cubicBezTo>
                <a:cubicBezTo>
                  <a:pt x="447" y="2100"/>
                  <a:pt x="448" y="2109"/>
                  <a:pt x="450" y="2119"/>
                </a:cubicBezTo>
                <a:cubicBezTo>
                  <a:pt x="451" y="2122"/>
                  <a:pt x="454" y="2141"/>
                  <a:pt x="458" y="2133"/>
                </a:cubicBezTo>
                <a:cubicBezTo>
                  <a:pt x="460" y="2128"/>
                  <a:pt x="461" y="2122"/>
                  <a:pt x="462" y="2117"/>
                </a:cubicBezTo>
                <a:cubicBezTo>
                  <a:pt x="464" y="2107"/>
                  <a:pt x="465" y="2097"/>
                  <a:pt x="466" y="2086"/>
                </a:cubicBezTo>
                <a:cubicBezTo>
                  <a:pt x="469" y="2069"/>
                  <a:pt x="471" y="2052"/>
                  <a:pt x="471" y="2035"/>
                </a:cubicBezTo>
                <a:close/>
                <a:moveTo>
                  <a:pt x="433" y="2106"/>
                </a:moveTo>
                <a:cubicBezTo>
                  <a:pt x="429" y="2091"/>
                  <a:pt x="423" y="2068"/>
                  <a:pt x="409" y="2063"/>
                </a:cubicBezTo>
                <a:cubicBezTo>
                  <a:pt x="405" y="2061"/>
                  <a:pt x="400" y="2062"/>
                  <a:pt x="397" y="2067"/>
                </a:cubicBezTo>
                <a:cubicBezTo>
                  <a:pt x="393" y="2072"/>
                  <a:pt x="393" y="2081"/>
                  <a:pt x="395" y="2088"/>
                </a:cubicBezTo>
                <a:cubicBezTo>
                  <a:pt x="401" y="2109"/>
                  <a:pt x="409" y="2129"/>
                  <a:pt x="419" y="2148"/>
                </a:cubicBezTo>
                <a:cubicBezTo>
                  <a:pt x="421" y="2151"/>
                  <a:pt x="423" y="2155"/>
                  <a:pt x="426" y="2159"/>
                </a:cubicBezTo>
                <a:cubicBezTo>
                  <a:pt x="447" y="2159"/>
                  <a:pt x="447" y="2159"/>
                  <a:pt x="447" y="2159"/>
                </a:cubicBezTo>
                <a:cubicBezTo>
                  <a:pt x="447" y="2158"/>
                  <a:pt x="446" y="2157"/>
                  <a:pt x="446" y="2157"/>
                </a:cubicBezTo>
                <a:cubicBezTo>
                  <a:pt x="443" y="2139"/>
                  <a:pt x="438" y="2122"/>
                  <a:pt x="433" y="2106"/>
                </a:cubicBezTo>
                <a:close/>
                <a:moveTo>
                  <a:pt x="521" y="2073"/>
                </a:moveTo>
                <a:cubicBezTo>
                  <a:pt x="521" y="2070"/>
                  <a:pt x="520" y="2067"/>
                  <a:pt x="519" y="2065"/>
                </a:cubicBezTo>
                <a:cubicBezTo>
                  <a:pt x="516" y="2062"/>
                  <a:pt x="513" y="2062"/>
                  <a:pt x="510" y="2063"/>
                </a:cubicBezTo>
                <a:cubicBezTo>
                  <a:pt x="503" y="2065"/>
                  <a:pt x="499" y="2071"/>
                  <a:pt x="495" y="2077"/>
                </a:cubicBezTo>
                <a:cubicBezTo>
                  <a:pt x="490" y="2085"/>
                  <a:pt x="485" y="2092"/>
                  <a:pt x="482" y="2101"/>
                </a:cubicBezTo>
                <a:cubicBezTo>
                  <a:pt x="476" y="2116"/>
                  <a:pt x="472" y="2131"/>
                  <a:pt x="467" y="2146"/>
                </a:cubicBezTo>
                <a:cubicBezTo>
                  <a:pt x="466" y="2150"/>
                  <a:pt x="465" y="2154"/>
                  <a:pt x="463" y="2159"/>
                </a:cubicBezTo>
                <a:cubicBezTo>
                  <a:pt x="486" y="2159"/>
                  <a:pt x="486" y="2159"/>
                  <a:pt x="486" y="2159"/>
                </a:cubicBezTo>
                <a:cubicBezTo>
                  <a:pt x="489" y="2155"/>
                  <a:pt x="491" y="2152"/>
                  <a:pt x="493" y="2149"/>
                </a:cubicBezTo>
                <a:cubicBezTo>
                  <a:pt x="500" y="2137"/>
                  <a:pt x="506" y="2125"/>
                  <a:pt x="512" y="2113"/>
                </a:cubicBezTo>
                <a:cubicBezTo>
                  <a:pt x="517" y="2100"/>
                  <a:pt x="523" y="2088"/>
                  <a:pt x="521" y="2073"/>
                </a:cubicBezTo>
                <a:close/>
                <a:moveTo>
                  <a:pt x="438" y="1535"/>
                </a:moveTo>
                <a:cubicBezTo>
                  <a:pt x="440" y="1537"/>
                  <a:pt x="442" y="1538"/>
                  <a:pt x="444" y="1539"/>
                </a:cubicBezTo>
                <a:cubicBezTo>
                  <a:pt x="445" y="1539"/>
                  <a:pt x="446" y="1539"/>
                  <a:pt x="447" y="1539"/>
                </a:cubicBezTo>
                <a:cubicBezTo>
                  <a:pt x="448" y="1539"/>
                  <a:pt x="449" y="1538"/>
                  <a:pt x="450" y="1537"/>
                </a:cubicBezTo>
                <a:cubicBezTo>
                  <a:pt x="454" y="1532"/>
                  <a:pt x="448" y="1519"/>
                  <a:pt x="447" y="1514"/>
                </a:cubicBezTo>
                <a:cubicBezTo>
                  <a:pt x="443" y="1505"/>
                  <a:pt x="439" y="1498"/>
                  <a:pt x="435" y="1490"/>
                </a:cubicBezTo>
                <a:cubicBezTo>
                  <a:pt x="429" y="1476"/>
                  <a:pt x="422" y="1463"/>
                  <a:pt x="413" y="1451"/>
                </a:cubicBezTo>
                <a:cubicBezTo>
                  <a:pt x="410" y="1447"/>
                  <a:pt x="406" y="1442"/>
                  <a:pt x="401" y="1440"/>
                </a:cubicBezTo>
                <a:cubicBezTo>
                  <a:pt x="396" y="1438"/>
                  <a:pt x="390" y="1440"/>
                  <a:pt x="387" y="1445"/>
                </a:cubicBezTo>
                <a:cubicBezTo>
                  <a:pt x="385" y="1449"/>
                  <a:pt x="384" y="1453"/>
                  <a:pt x="385" y="1457"/>
                </a:cubicBezTo>
                <a:cubicBezTo>
                  <a:pt x="385" y="1461"/>
                  <a:pt x="386" y="1465"/>
                  <a:pt x="387" y="1469"/>
                </a:cubicBezTo>
                <a:cubicBezTo>
                  <a:pt x="398" y="1498"/>
                  <a:pt x="418" y="1518"/>
                  <a:pt x="438" y="1535"/>
                </a:cubicBezTo>
                <a:close/>
                <a:moveTo>
                  <a:pt x="401" y="2146"/>
                </a:moveTo>
                <a:cubicBezTo>
                  <a:pt x="396" y="2144"/>
                  <a:pt x="390" y="2146"/>
                  <a:pt x="387" y="2151"/>
                </a:cubicBezTo>
                <a:cubicBezTo>
                  <a:pt x="386" y="2153"/>
                  <a:pt x="385" y="2156"/>
                  <a:pt x="385" y="2159"/>
                </a:cubicBezTo>
                <a:cubicBezTo>
                  <a:pt x="415" y="2159"/>
                  <a:pt x="415" y="2159"/>
                  <a:pt x="415" y="2159"/>
                </a:cubicBezTo>
                <a:cubicBezTo>
                  <a:pt x="414" y="2158"/>
                  <a:pt x="414" y="2158"/>
                  <a:pt x="413" y="2157"/>
                </a:cubicBezTo>
                <a:cubicBezTo>
                  <a:pt x="410" y="2152"/>
                  <a:pt x="406" y="2148"/>
                  <a:pt x="401" y="2146"/>
                </a:cubicBezTo>
                <a:close/>
                <a:moveTo>
                  <a:pt x="526" y="2149"/>
                </a:moveTo>
                <a:cubicBezTo>
                  <a:pt x="526" y="2149"/>
                  <a:pt x="525" y="2149"/>
                  <a:pt x="525" y="2148"/>
                </a:cubicBezTo>
                <a:cubicBezTo>
                  <a:pt x="523" y="2147"/>
                  <a:pt x="520" y="2147"/>
                  <a:pt x="517" y="2148"/>
                </a:cubicBezTo>
                <a:cubicBezTo>
                  <a:pt x="512" y="2151"/>
                  <a:pt x="507" y="2154"/>
                  <a:pt x="502" y="2159"/>
                </a:cubicBezTo>
                <a:cubicBezTo>
                  <a:pt x="532" y="2159"/>
                  <a:pt x="532" y="2159"/>
                  <a:pt x="532" y="2159"/>
                </a:cubicBezTo>
                <a:cubicBezTo>
                  <a:pt x="531" y="2157"/>
                  <a:pt x="531" y="2155"/>
                  <a:pt x="530" y="2153"/>
                </a:cubicBezTo>
                <a:cubicBezTo>
                  <a:pt x="529" y="2152"/>
                  <a:pt x="528" y="2150"/>
                  <a:pt x="526" y="2149"/>
                </a:cubicBezTo>
                <a:close/>
                <a:moveTo>
                  <a:pt x="35" y="381"/>
                </a:moveTo>
                <a:cubicBezTo>
                  <a:pt x="40" y="390"/>
                  <a:pt x="46" y="399"/>
                  <a:pt x="51" y="407"/>
                </a:cubicBezTo>
                <a:cubicBezTo>
                  <a:pt x="54" y="411"/>
                  <a:pt x="68" y="436"/>
                  <a:pt x="68" y="426"/>
                </a:cubicBezTo>
                <a:cubicBezTo>
                  <a:pt x="68" y="414"/>
                  <a:pt x="65" y="401"/>
                  <a:pt x="62" y="390"/>
                </a:cubicBezTo>
                <a:cubicBezTo>
                  <a:pt x="59" y="373"/>
                  <a:pt x="54" y="355"/>
                  <a:pt x="49" y="339"/>
                </a:cubicBezTo>
                <a:cubicBezTo>
                  <a:pt x="45" y="324"/>
                  <a:pt x="39" y="301"/>
                  <a:pt x="26" y="296"/>
                </a:cubicBezTo>
                <a:cubicBezTo>
                  <a:pt x="21" y="294"/>
                  <a:pt x="16" y="296"/>
                  <a:pt x="13" y="300"/>
                </a:cubicBezTo>
                <a:cubicBezTo>
                  <a:pt x="9" y="305"/>
                  <a:pt x="9" y="314"/>
                  <a:pt x="11" y="321"/>
                </a:cubicBezTo>
                <a:cubicBezTo>
                  <a:pt x="17" y="342"/>
                  <a:pt x="25" y="362"/>
                  <a:pt x="35" y="381"/>
                </a:cubicBezTo>
                <a:close/>
                <a:moveTo>
                  <a:pt x="526" y="1444"/>
                </a:moveTo>
                <a:cubicBezTo>
                  <a:pt x="526" y="1443"/>
                  <a:pt x="525" y="1443"/>
                  <a:pt x="525" y="1443"/>
                </a:cubicBezTo>
                <a:cubicBezTo>
                  <a:pt x="523" y="1442"/>
                  <a:pt x="520" y="1442"/>
                  <a:pt x="517" y="1443"/>
                </a:cubicBezTo>
                <a:cubicBezTo>
                  <a:pt x="504" y="1448"/>
                  <a:pt x="493" y="1463"/>
                  <a:pt x="484" y="1476"/>
                </a:cubicBezTo>
                <a:cubicBezTo>
                  <a:pt x="473" y="1493"/>
                  <a:pt x="457" y="1529"/>
                  <a:pt x="460" y="1536"/>
                </a:cubicBezTo>
                <a:cubicBezTo>
                  <a:pt x="463" y="1542"/>
                  <a:pt x="501" y="1517"/>
                  <a:pt x="516" y="1497"/>
                </a:cubicBezTo>
                <a:cubicBezTo>
                  <a:pt x="524" y="1485"/>
                  <a:pt x="539" y="1464"/>
                  <a:pt x="530" y="1448"/>
                </a:cubicBezTo>
                <a:cubicBezTo>
                  <a:pt x="529" y="1446"/>
                  <a:pt x="528" y="1445"/>
                  <a:pt x="526" y="1444"/>
                </a:cubicBezTo>
                <a:close/>
                <a:moveTo>
                  <a:pt x="526" y="738"/>
                </a:moveTo>
                <a:cubicBezTo>
                  <a:pt x="526" y="738"/>
                  <a:pt x="525" y="738"/>
                  <a:pt x="525" y="737"/>
                </a:cubicBezTo>
                <a:cubicBezTo>
                  <a:pt x="523" y="736"/>
                  <a:pt x="520" y="736"/>
                  <a:pt x="517" y="737"/>
                </a:cubicBezTo>
                <a:cubicBezTo>
                  <a:pt x="504" y="743"/>
                  <a:pt x="493" y="757"/>
                  <a:pt x="484" y="770"/>
                </a:cubicBezTo>
                <a:cubicBezTo>
                  <a:pt x="473" y="788"/>
                  <a:pt x="457" y="824"/>
                  <a:pt x="460" y="830"/>
                </a:cubicBezTo>
                <a:cubicBezTo>
                  <a:pt x="463" y="836"/>
                  <a:pt x="501" y="811"/>
                  <a:pt x="516" y="791"/>
                </a:cubicBezTo>
                <a:cubicBezTo>
                  <a:pt x="524" y="780"/>
                  <a:pt x="539" y="758"/>
                  <a:pt x="530" y="742"/>
                </a:cubicBezTo>
                <a:cubicBezTo>
                  <a:pt x="529" y="741"/>
                  <a:pt x="528" y="739"/>
                  <a:pt x="526" y="738"/>
                </a:cubicBezTo>
                <a:close/>
                <a:moveTo>
                  <a:pt x="51" y="1841"/>
                </a:moveTo>
                <a:cubicBezTo>
                  <a:pt x="45" y="1827"/>
                  <a:pt x="38" y="1814"/>
                  <a:pt x="29" y="1802"/>
                </a:cubicBezTo>
                <a:cubicBezTo>
                  <a:pt x="26" y="1797"/>
                  <a:pt x="22" y="1793"/>
                  <a:pt x="17" y="1791"/>
                </a:cubicBezTo>
                <a:cubicBezTo>
                  <a:pt x="12" y="1789"/>
                  <a:pt x="6" y="1791"/>
                  <a:pt x="3" y="1796"/>
                </a:cubicBezTo>
                <a:cubicBezTo>
                  <a:pt x="1" y="1800"/>
                  <a:pt x="0" y="1804"/>
                  <a:pt x="1" y="1808"/>
                </a:cubicBezTo>
                <a:cubicBezTo>
                  <a:pt x="1" y="1812"/>
                  <a:pt x="2" y="1816"/>
                  <a:pt x="3" y="1820"/>
                </a:cubicBezTo>
                <a:cubicBezTo>
                  <a:pt x="14" y="1849"/>
                  <a:pt x="34" y="1869"/>
                  <a:pt x="54" y="1886"/>
                </a:cubicBezTo>
                <a:cubicBezTo>
                  <a:pt x="56" y="1887"/>
                  <a:pt x="58" y="1889"/>
                  <a:pt x="60" y="1890"/>
                </a:cubicBezTo>
                <a:cubicBezTo>
                  <a:pt x="61" y="1890"/>
                  <a:pt x="62" y="1890"/>
                  <a:pt x="63" y="1890"/>
                </a:cubicBezTo>
                <a:cubicBezTo>
                  <a:pt x="64" y="1890"/>
                  <a:pt x="65" y="1889"/>
                  <a:pt x="66" y="1888"/>
                </a:cubicBezTo>
                <a:cubicBezTo>
                  <a:pt x="70" y="1883"/>
                  <a:pt x="64" y="1869"/>
                  <a:pt x="63" y="1865"/>
                </a:cubicBezTo>
                <a:cubicBezTo>
                  <a:pt x="59" y="1856"/>
                  <a:pt x="55" y="1849"/>
                  <a:pt x="51" y="1841"/>
                </a:cubicBezTo>
                <a:close/>
                <a:moveTo>
                  <a:pt x="3" y="1116"/>
                </a:moveTo>
                <a:cubicBezTo>
                  <a:pt x="14" y="1146"/>
                  <a:pt x="34" y="1165"/>
                  <a:pt x="54" y="1182"/>
                </a:cubicBezTo>
                <a:cubicBezTo>
                  <a:pt x="56" y="1184"/>
                  <a:pt x="58" y="1185"/>
                  <a:pt x="60" y="1186"/>
                </a:cubicBezTo>
                <a:cubicBezTo>
                  <a:pt x="61" y="1186"/>
                  <a:pt x="62" y="1186"/>
                  <a:pt x="63" y="1186"/>
                </a:cubicBezTo>
                <a:cubicBezTo>
                  <a:pt x="64" y="1186"/>
                  <a:pt x="65" y="1185"/>
                  <a:pt x="66" y="1184"/>
                </a:cubicBezTo>
                <a:cubicBezTo>
                  <a:pt x="70" y="1179"/>
                  <a:pt x="64" y="1166"/>
                  <a:pt x="63" y="1161"/>
                </a:cubicBezTo>
                <a:cubicBezTo>
                  <a:pt x="59" y="1153"/>
                  <a:pt x="55" y="1145"/>
                  <a:pt x="51" y="1137"/>
                </a:cubicBezTo>
                <a:cubicBezTo>
                  <a:pt x="45" y="1124"/>
                  <a:pt x="38" y="1110"/>
                  <a:pt x="29" y="1099"/>
                </a:cubicBezTo>
                <a:cubicBezTo>
                  <a:pt x="26" y="1094"/>
                  <a:pt x="22" y="1089"/>
                  <a:pt x="17" y="1087"/>
                </a:cubicBezTo>
                <a:cubicBezTo>
                  <a:pt x="12" y="1086"/>
                  <a:pt x="6" y="1087"/>
                  <a:pt x="3" y="1093"/>
                </a:cubicBezTo>
                <a:cubicBezTo>
                  <a:pt x="1" y="1096"/>
                  <a:pt x="0" y="1100"/>
                  <a:pt x="1" y="1104"/>
                </a:cubicBezTo>
                <a:cubicBezTo>
                  <a:pt x="1" y="1109"/>
                  <a:pt x="2" y="1112"/>
                  <a:pt x="3" y="1116"/>
                </a:cubicBezTo>
                <a:close/>
                <a:moveTo>
                  <a:pt x="49" y="1751"/>
                </a:moveTo>
                <a:cubicBezTo>
                  <a:pt x="45" y="1736"/>
                  <a:pt x="39" y="1713"/>
                  <a:pt x="26" y="1708"/>
                </a:cubicBezTo>
                <a:cubicBezTo>
                  <a:pt x="21" y="1706"/>
                  <a:pt x="16" y="1708"/>
                  <a:pt x="13" y="1712"/>
                </a:cubicBezTo>
                <a:cubicBezTo>
                  <a:pt x="9" y="1718"/>
                  <a:pt x="9" y="1726"/>
                  <a:pt x="11" y="1733"/>
                </a:cubicBezTo>
                <a:cubicBezTo>
                  <a:pt x="17" y="1754"/>
                  <a:pt x="25" y="1774"/>
                  <a:pt x="35" y="1793"/>
                </a:cubicBezTo>
                <a:cubicBezTo>
                  <a:pt x="40" y="1802"/>
                  <a:pt x="46" y="1811"/>
                  <a:pt x="51" y="1820"/>
                </a:cubicBezTo>
                <a:cubicBezTo>
                  <a:pt x="54" y="1824"/>
                  <a:pt x="68" y="1848"/>
                  <a:pt x="68" y="1838"/>
                </a:cubicBezTo>
                <a:cubicBezTo>
                  <a:pt x="68" y="1826"/>
                  <a:pt x="65" y="1813"/>
                  <a:pt x="62" y="1802"/>
                </a:cubicBezTo>
                <a:cubicBezTo>
                  <a:pt x="59" y="1785"/>
                  <a:pt x="54" y="1768"/>
                  <a:pt x="49" y="1751"/>
                </a:cubicBezTo>
                <a:close/>
                <a:moveTo>
                  <a:pt x="3" y="408"/>
                </a:moveTo>
                <a:cubicBezTo>
                  <a:pt x="14" y="437"/>
                  <a:pt x="34" y="457"/>
                  <a:pt x="54" y="474"/>
                </a:cubicBezTo>
                <a:cubicBezTo>
                  <a:pt x="56" y="475"/>
                  <a:pt x="58" y="477"/>
                  <a:pt x="60" y="478"/>
                </a:cubicBezTo>
                <a:cubicBezTo>
                  <a:pt x="61" y="478"/>
                  <a:pt x="62" y="478"/>
                  <a:pt x="63" y="478"/>
                </a:cubicBezTo>
                <a:cubicBezTo>
                  <a:pt x="64" y="478"/>
                  <a:pt x="65" y="477"/>
                  <a:pt x="66" y="476"/>
                </a:cubicBezTo>
                <a:cubicBezTo>
                  <a:pt x="70" y="471"/>
                  <a:pt x="64" y="457"/>
                  <a:pt x="63" y="453"/>
                </a:cubicBezTo>
                <a:cubicBezTo>
                  <a:pt x="59" y="444"/>
                  <a:pt x="55" y="436"/>
                  <a:pt x="51" y="429"/>
                </a:cubicBezTo>
                <a:cubicBezTo>
                  <a:pt x="45" y="415"/>
                  <a:pt x="38" y="402"/>
                  <a:pt x="29" y="390"/>
                </a:cubicBezTo>
                <a:cubicBezTo>
                  <a:pt x="26" y="385"/>
                  <a:pt x="22" y="381"/>
                  <a:pt x="17" y="379"/>
                </a:cubicBezTo>
                <a:cubicBezTo>
                  <a:pt x="12" y="377"/>
                  <a:pt x="6" y="379"/>
                  <a:pt x="3" y="384"/>
                </a:cubicBezTo>
                <a:cubicBezTo>
                  <a:pt x="1" y="387"/>
                  <a:pt x="0" y="392"/>
                  <a:pt x="1" y="396"/>
                </a:cubicBezTo>
                <a:cubicBezTo>
                  <a:pt x="1" y="400"/>
                  <a:pt x="2" y="404"/>
                  <a:pt x="3" y="408"/>
                </a:cubicBezTo>
                <a:close/>
                <a:moveTo>
                  <a:pt x="142" y="1794"/>
                </a:moveTo>
                <a:cubicBezTo>
                  <a:pt x="142" y="1794"/>
                  <a:pt x="141" y="1794"/>
                  <a:pt x="141" y="1794"/>
                </a:cubicBezTo>
                <a:cubicBezTo>
                  <a:pt x="139" y="1793"/>
                  <a:pt x="136" y="1793"/>
                  <a:pt x="133" y="1794"/>
                </a:cubicBezTo>
                <a:cubicBezTo>
                  <a:pt x="120" y="1799"/>
                  <a:pt x="109" y="1814"/>
                  <a:pt x="100" y="1827"/>
                </a:cubicBezTo>
                <a:cubicBezTo>
                  <a:pt x="89" y="1844"/>
                  <a:pt x="73" y="1880"/>
                  <a:pt x="76" y="1886"/>
                </a:cubicBezTo>
                <a:cubicBezTo>
                  <a:pt x="79" y="1893"/>
                  <a:pt x="117" y="1868"/>
                  <a:pt x="132" y="1847"/>
                </a:cubicBezTo>
                <a:cubicBezTo>
                  <a:pt x="140" y="1836"/>
                  <a:pt x="155" y="1815"/>
                  <a:pt x="146" y="1799"/>
                </a:cubicBezTo>
                <a:cubicBezTo>
                  <a:pt x="145" y="1797"/>
                  <a:pt x="144" y="1796"/>
                  <a:pt x="142" y="1794"/>
                </a:cubicBezTo>
                <a:close/>
                <a:moveTo>
                  <a:pt x="142" y="1091"/>
                </a:moveTo>
                <a:cubicBezTo>
                  <a:pt x="142" y="1091"/>
                  <a:pt x="141" y="1090"/>
                  <a:pt x="141" y="1090"/>
                </a:cubicBezTo>
                <a:cubicBezTo>
                  <a:pt x="139" y="1089"/>
                  <a:pt x="136" y="1089"/>
                  <a:pt x="133" y="1090"/>
                </a:cubicBezTo>
                <a:cubicBezTo>
                  <a:pt x="120" y="1095"/>
                  <a:pt x="109" y="1110"/>
                  <a:pt x="100" y="1123"/>
                </a:cubicBezTo>
                <a:cubicBezTo>
                  <a:pt x="89" y="1140"/>
                  <a:pt x="73" y="1176"/>
                  <a:pt x="76" y="1183"/>
                </a:cubicBezTo>
                <a:cubicBezTo>
                  <a:pt x="79" y="1189"/>
                  <a:pt x="117" y="1164"/>
                  <a:pt x="132" y="1144"/>
                </a:cubicBezTo>
                <a:cubicBezTo>
                  <a:pt x="140" y="1133"/>
                  <a:pt x="155" y="1111"/>
                  <a:pt x="146" y="1095"/>
                </a:cubicBezTo>
                <a:cubicBezTo>
                  <a:pt x="145" y="1093"/>
                  <a:pt x="144" y="1092"/>
                  <a:pt x="142" y="1091"/>
                </a:cubicBezTo>
                <a:close/>
                <a:moveTo>
                  <a:pt x="74" y="1778"/>
                </a:moveTo>
                <a:cubicBezTo>
                  <a:pt x="76" y="1773"/>
                  <a:pt x="77" y="1767"/>
                  <a:pt x="78" y="1762"/>
                </a:cubicBezTo>
                <a:cubicBezTo>
                  <a:pt x="80" y="1752"/>
                  <a:pt x="81" y="1742"/>
                  <a:pt x="82" y="1732"/>
                </a:cubicBezTo>
                <a:cubicBezTo>
                  <a:pt x="85" y="1715"/>
                  <a:pt x="87" y="1698"/>
                  <a:pt x="87" y="1681"/>
                </a:cubicBezTo>
                <a:cubicBezTo>
                  <a:pt x="88" y="1666"/>
                  <a:pt x="89" y="1644"/>
                  <a:pt x="77" y="1636"/>
                </a:cubicBezTo>
                <a:cubicBezTo>
                  <a:pt x="72" y="1633"/>
                  <a:pt x="65" y="1635"/>
                  <a:pt x="61" y="1640"/>
                </a:cubicBezTo>
                <a:cubicBezTo>
                  <a:pt x="57" y="1645"/>
                  <a:pt x="55" y="1653"/>
                  <a:pt x="54" y="1660"/>
                </a:cubicBezTo>
                <a:cubicBezTo>
                  <a:pt x="55" y="1685"/>
                  <a:pt x="58" y="1710"/>
                  <a:pt x="61" y="1735"/>
                </a:cubicBezTo>
                <a:cubicBezTo>
                  <a:pt x="63" y="1745"/>
                  <a:pt x="64" y="1755"/>
                  <a:pt x="66" y="1765"/>
                </a:cubicBezTo>
                <a:cubicBezTo>
                  <a:pt x="67" y="1768"/>
                  <a:pt x="70" y="1786"/>
                  <a:pt x="74" y="1778"/>
                </a:cubicBezTo>
                <a:close/>
                <a:moveTo>
                  <a:pt x="92" y="1819"/>
                </a:moveTo>
                <a:cubicBezTo>
                  <a:pt x="98" y="1811"/>
                  <a:pt x="104" y="1803"/>
                  <a:pt x="109" y="1794"/>
                </a:cubicBezTo>
                <a:cubicBezTo>
                  <a:pt x="116" y="1783"/>
                  <a:pt x="122" y="1771"/>
                  <a:pt x="128" y="1758"/>
                </a:cubicBezTo>
                <a:cubicBezTo>
                  <a:pt x="133" y="1746"/>
                  <a:pt x="139" y="1733"/>
                  <a:pt x="137" y="1718"/>
                </a:cubicBezTo>
                <a:cubicBezTo>
                  <a:pt x="137" y="1715"/>
                  <a:pt x="136" y="1712"/>
                  <a:pt x="135" y="1710"/>
                </a:cubicBezTo>
                <a:cubicBezTo>
                  <a:pt x="132" y="1707"/>
                  <a:pt x="129" y="1707"/>
                  <a:pt x="126" y="1708"/>
                </a:cubicBezTo>
                <a:cubicBezTo>
                  <a:pt x="119" y="1710"/>
                  <a:pt x="115" y="1716"/>
                  <a:pt x="111" y="1723"/>
                </a:cubicBezTo>
                <a:cubicBezTo>
                  <a:pt x="106" y="1730"/>
                  <a:pt x="101" y="1738"/>
                  <a:pt x="98" y="1747"/>
                </a:cubicBezTo>
                <a:cubicBezTo>
                  <a:pt x="92" y="1761"/>
                  <a:pt x="88" y="1777"/>
                  <a:pt x="83" y="1792"/>
                </a:cubicBezTo>
                <a:cubicBezTo>
                  <a:pt x="79" y="1807"/>
                  <a:pt x="70" y="1833"/>
                  <a:pt x="74" y="1837"/>
                </a:cubicBezTo>
                <a:cubicBezTo>
                  <a:pt x="77" y="1841"/>
                  <a:pt x="87" y="1826"/>
                  <a:pt x="92" y="181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CF247-58A4-4728-8767-705584D35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7241250" y="1"/>
            <a:ext cx="1719870" cy="6858000"/>
          </a:xfrm>
          <a:custGeom>
            <a:avLst/>
            <a:gdLst/>
            <a:ahLst/>
            <a:cxnLst/>
            <a:rect l="0" t="0" r="r" b="b"/>
            <a:pathLst>
              <a:path w="539" h="2159">
                <a:moveTo>
                  <a:pt x="387" y="764"/>
                </a:moveTo>
                <a:cubicBezTo>
                  <a:pt x="398" y="793"/>
                  <a:pt x="418" y="813"/>
                  <a:pt x="438" y="829"/>
                </a:cubicBezTo>
                <a:cubicBezTo>
                  <a:pt x="440" y="831"/>
                  <a:pt x="442" y="833"/>
                  <a:pt x="444" y="833"/>
                </a:cubicBezTo>
                <a:cubicBezTo>
                  <a:pt x="445" y="833"/>
                  <a:pt x="446" y="834"/>
                  <a:pt x="447" y="833"/>
                </a:cubicBezTo>
                <a:cubicBezTo>
                  <a:pt x="448" y="833"/>
                  <a:pt x="449" y="833"/>
                  <a:pt x="450" y="831"/>
                </a:cubicBezTo>
                <a:cubicBezTo>
                  <a:pt x="454" y="826"/>
                  <a:pt x="448" y="813"/>
                  <a:pt x="447" y="808"/>
                </a:cubicBezTo>
                <a:cubicBezTo>
                  <a:pt x="443" y="800"/>
                  <a:pt x="439" y="792"/>
                  <a:pt x="435" y="784"/>
                </a:cubicBezTo>
                <a:cubicBezTo>
                  <a:pt x="429" y="771"/>
                  <a:pt x="422" y="758"/>
                  <a:pt x="413" y="746"/>
                </a:cubicBezTo>
                <a:cubicBezTo>
                  <a:pt x="410" y="741"/>
                  <a:pt x="406" y="736"/>
                  <a:pt x="401" y="735"/>
                </a:cubicBezTo>
                <a:cubicBezTo>
                  <a:pt x="396" y="733"/>
                  <a:pt x="390" y="734"/>
                  <a:pt x="387" y="740"/>
                </a:cubicBezTo>
                <a:cubicBezTo>
                  <a:pt x="385" y="743"/>
                  <a:pt x="384" y="747"/>
                  <a:pt x="385" y="752"/>
                </a:cubicBezTo>
                <a:cubicBezTo>
                  <a:pt x="385" y="756"/>
                  <a:pt x="386" y="760"/>
                  <a:pt x="387" y="764"/>
                </a:cubicBezTo>
                <a:close/>
                <a:moveTo>
                  <a:pt x="458" y="16"/>
                </a:moveTo>
                <a:cubicBezTo>
                  <a:pt x="460" y="11"/>
                  <a:pt x="461" y="5"/>
                  <a:pt x="462" y="0"/>
                </a:cubicBezTo>
                <a:cubicBezTo>
                  <a:pt x="450" y="0"/>
                  <a:pt x="450" y="0"/>
                  <a:pt x="450" y="0"/>
                </a:cubicBezTo>
                <a:cubicBezTo>
                  <a:pt x="450" y="1"/>
                  <a:pt x="450" y="2"/>
                  <a:pt x="450" y="3"/>
                </a:cubicBezTo>
                <a:cubicBezTo>
                  <a:pt x="451" y="5"/>
                  <a:pt x="454" y="24"/>
                  <a:pt x="458" y="16"/>
                </a:cubicBezTo>
                <a:close/>
                <a:moveTo>
                  <a:pt x="435" y="58"/>
                </a:moveTo>
                <a:cubicBezTo>
                  <a:pt x="438" y="62"/>
                  <a:pt x="452" y="86"/>
                  <a:pt x="452" y="76"/>
                </a:cubicBezTo>
                <a:cubicBezTo>
                  <a:pt x="452" y="64"/>
                  <a:pt x="449" y="51"/>
                  <a:pt x="446" y="40"/>
                </a:cubicBezTo>
                <a:cubicBezTo>
                  <a:pt x="443" y="27"/>
                  <a:pt x="440" y="13"/>
                  <a:pt x="437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9" y="11"/>
                  <a:pt x="414" y="21"/>
                  <a:pt x="419" y="31"/>
                </a:cubicBezTo>
                <a:cubicBezTo>
                  <a:pt x="424" y="40"/>
                  <a:pt x="430" y="49"/>
                  <a:pt x="435" y="58"/>
                </a:cubicBezTo>
                <a:close/>
                <a:moveTo>
                  <a:pt x="387" y="58"/>
                </a:moveTo>
                <a:cubicBezTo>
                  <a:pt x="398" y="87"/>
                  <a:pt x="418" y="107"/>
                  <a:pt x="438" y="124"/>
                </a:cubicBezTo>
                <a:cubicBezTo>
                  <a:pt x="440" y="125"/>
                  <a:pt x="442" y="127"/>
                  <a:pt x="444" y="128"/>
                </a:cubicBezTo>
                <a:cubicBezTo>
                  <a:pt x="445" y="128"/>
                  <a:pt x="446" y="128"/>
                  <a:pt x="447" y="128"/>
                </a:cubicBezTo>
                <a:cubicBezTo>
                  <a:pt x="448" y="128"/>
                  <a:pt x="449" y="127"/>
                  <a:pt x="450" y="126"/>
                </a:cubicBezTo>
                <a:cubicBezTo>
                  <a:pt x="454" y="121"/>
                  <a:pt x="448" y="107"/>
                  <a:pt x="447" y="103"/>
                </a:cubicBezTo>
                <a:cubicBezTo>
                  <a:pt x="443" y="94"/>
                  <a:pt x="439" y="87"/>
                  <a:pt x="435" y="79"/>
                </a:cubicBezTo>
                <a:cubicBezTo>
                  <a:pt x="429" y="65"/>
                  <a:pt x="422" y="52"/>
                  <a:pt x="413" y="40"/>
                </a:cubicBezTo>
                <a:cubicBezTo>
                  <a:pt x="410" y="35"/>
                  <a:pt x="406" y="31"/>
                  <a:pt x="401" y="29"/>
                </a:cubicBezTo>
                <a:cubicBezTo>
                  <a:pt x="396" y="27"/>
                  <a:pt x="390" y="29"/>
                  <a:pt x="387" y="34"/>
                </a:cubicBezTo>
                <a:cubicBezTo>
                  <a:pt x="385" y="37"/>
                  <a:pt x="384" y="42"/>
                  <a:pt x="385" y="46"/>
                </a:cubicBezTo>
                <a:cubicBezTo>
                  <a:pt x="385" y="50"/>
                  <a:pt x="386" y="54"/>
                  <a:pt x="387" y="58"/>
                </a:cubicBezTo>
                <a:close/>
                <a:moveTo>
                  <a:pt x="66" y="352"/>
                </a:moveTo>
                <a:cubicBezTo>
                  <a:pt x="67" y="355"/>
                  <a:pt x="70" y="374"/>
                  <a:pt x="74" y="366"/>
                </a:cubicBezTo>
                <a:cubicBezTo>
                  <a:pt x="76" y="361"/>
                  <a:pt x="77" y="355"/>
                  <a:pt x="78" y="350"/>
                </a:cubicBezTo>
                <a:cubicBezTo>
                  <a:pt x="80" y="340"/>
                  <a:pt x="81" y="330"/>
                  <a:pt x="82" y="320"/>
                </a:cubicBezTo>
                <a:cubicBezTo>
                  <a:pt x="85" y="303"/>
                  <a:pt x="87" y="286"/>
                  <a:pt x="87" y="268"/>
                </a:cubicBezTo>
                <a:cubicBezTo>
                  <a:pt x="88" y="254"/>
                  <a:pt x="89" y="232"/>
                  <a:pt x="77" y="224"/>
                </a:cubicBezTo>
                <a:cubicBezTo>
                  <a:pt x="72" y="221"/>
                  <a:pt x="65" y="223"/>
                  <a:pt x="61" y="228"/>
                </a:cubicBezTo>
                <a:cubicBezTo>
                  <a:pt x="57" y="233"/>
                  <a:pt x="55" y="241"/>
                  <a:pt x="54" y="248"/>
                </a:cubicBezTo>
                <a:cubicBezTo>
                  <a:pt x="55" y="273"/>
                  <a:pt x="58" y="298"/>
                  <a:pt x="61" y="323"/>
                </a:cubicBezTo>
                <a:cubicBezTo>
                  <a:pt x="63" y="333"/>
                  <a:pt x="64" y="343"/>
                  <a:pt x="66" y="352"/>
                </a:cubicBezTo>
                <a:close/>
                <a:moveTo>
                  <a:pt x="74" y="425"/>
                </a:moveTo>
                <a:cubicBezTo>
                  <a:pt x="77" y="429"/>
                  <a:pt x="87" y="414"/>
                  <a:pt x="92" y="406"/>
                </a:cubicBezTo>
                <a:cubicBezTo>
                  <a:pt x="98" y="399"/>
                  <a:pt x="104" y="390"/>
                  <a:pt x="109" y="382"/>
                </a:cubicBezTo>
                <a:cubicBezTo>
                  <a:pt x="116" y="370"/>
                  <a:pt x="122" y="358"/>
                  <a:pt x="128" y="346"/>
                </a:cubicBezTo>
                <a:cubicBezTo>
                  <a:pt x="133" y="333"/>
                  <a:pt x="139" y="321"/>
                  <a:pt x="137" y="306"/>
                </a:cubicBezTo>
                <a:cubicBezTo>
                  <a:pt x="137" y="303"/>
                  <a:pt x="136" y="300"/>
                  <a:pt x="135" y="298"/>
                </a:cubicBezTo>
                <a:cubicBezTo>
                  <a:pt x="132" y="295"/>
                  <a:pt x="129" y="295"/>
                  <a:pt x="126" y="296"/>
                </a:cubicBezTo>
                <a:cubicBezTo>
                  <a:pt x="119" y="298"/>
                  <a:pt x="115" y="304"/>
                  <a:pt x="111" y="310"/>
                </a:cubicBezTo>
                <a:cubicBezTo>
                  <a:pt x="106" y="318"/>
                  <a:pt x="101" y="326"/>
                  <a:pt x="98" y="335"/>
                </a:cubicBezTo>
                <a:cubicBezTo>
                  <a:pt x="92" y="349"/>
                  <a:pt x="88" y="364"/>
                  <a:pt x="83" y="380"/>
                </a:cubicBezTo>
                <a:cubicBezTo>
                  <a:pt x="79" y="394"/>
                  <a:pt x="70" y="421"/>
                  <a:pt x="74" y="425"/>
                </a:cubicBezTo>
                <a:close/>
                <a:moveTo>
                  <a:pt x="74" y="1133"/>
                </a:moveTo>
                <a:cubicBezTo>
                  <a:pt x="77" y="1137"/>
                  <a:pt x="87" y="1122"/>
                  <a:pt x="92" y="1115"/>
                </a:cubicBezTo>
                <a:cubicBezTo>
                  <a:pt x="98" y="1107"/>
                  <a:pt x="104" y="1099"/>
                  <a:pt x="109" y="1090"/>
                </a:cubicBezTo>
                <a:cubicBezTo>
                  <a:pt x="116" y="1079"/>
                  <a:pt x="122" y="1067"/>
                  <a:pt x="128" y="1054"/>
                </a:cubicBezTo>
                <a:cubicBezTo>
                  <a:pt x="133" y="1042"/>
                  <a:pt x="139" y="1030"/>
                  <a:pt x="137" y="1015"/>
                </a:cubicBezTo>
                <a:cubicBezTo>
                  <a:pt x="137" y="1012"/>
                  <a:pt x="136" y="1008"/>
                  <a:pt x="135" y="1006"/>
                </a:cubicBezTo>
                <a:cubicBezTo>
                  <a:pt x="132" y="1003"/>
                  <a:pt x="129" y="1003"/>
                  <a:pt x="126" y="1004"/>
                </a:cubicBezTo>
                <a:cubicBezTo>
                  <a:pt x="119" y="1006"/>
                  <a:pt x="115" y="1012"/>
                  <a:pt x="111" y="1019"/>
                </a:cubicBezTo>
                <a:cubicBezTo>
                  <a:pt x="106" y="1026"/>
                  <a:pt x="101" y="1034"/>
                  <a:pt x="98" y="1043"/>
                </a:cubicBezTo>
                <a:cubicBezTo>
                  <a:pt x="92" y="1058"/>
                  <a:pt x="88" y="1073"/>
                  <a:pt x="83" y="1088"/>
                </a:cubicBezTo>
                <a:cubicBezTo>
                  <a:pt x="79" y="1103"/>
                  <a:pt x="70" y="1129"/>
                  <a:pt x="74" y="1133"/>
                </a:cubicBezTo>
                <a:close/>
                <a:moveTo>
                  <a:pt x="77" y="933"/>
                </a:moveTo>
                <a:cubicBezTo>
                  <a:pt x="72" y="930"/>
                  <a:pt x="65" y="932"/>
                  <a:pt x="61" y="937"/>
                </a:cubicBezTo>
                <a:cubicBezTo>
                  <a:pt x="57" y="942"/>
                  <a:pt x="55" y="949"/>
                  <a:pt x="54" y="956"/>
                </a:cubicBezTo>
                <a:cubicBezTo>
                  <a:pt x="55" y="982"/>
                  <a:pt x="58" y="1006"/>
                  <a:pt x="61" y="1031"/>
                </a:cubicBezTo>
                <a:cubicBezTo>
                  <a:pt x="63" y="1041"/>
                  <a:pt x="64" y="1051"/>
                  <a:pt x="66" y="1061"/>
                </a:cubicBezTo>
                <a:cubicBezTo>
                  <a:pt x="67" y="1064"/>
                  <a:pt x="70" y="1082"/>
                  <a:pt x="74" y="1074"/>
                </a:cubicBezTo>
                <a:cubicBezTo>
                  <a:pt x="76" y="1070"/>
                  <a:pt x="77" y="1063"/>
                  <a:pt x="78" y="1058"/>
                </a:cubicBezTo>
                <a:cubicBezTo>
                  <a:pt x="80" y="1048"/>
                  <a:pt x="81" y="1038"/>
                  <a:pt x="82" y="1028"/>
                </a:cubicBezTo>
                <a:cubicBezTo>
                  <a:pt x="85" y="1011"/>
                  <a:pt x="87" y="994"/>
                  <a:pt x="87" y="977"/>
                </a:cubicBezTo>
                <a:cubicBezTo>
                  <a:pt x="88" y="963"/>
                  <a:pt x="89" y="940"/>
                  <a:pt x="77" y="933"/>
                </a:cubicBezTo>
                <a:close/>
                <a:moveTo>
                  <a:pt x="49" y="1047"/>
                </a:moveTo>
                <a:cubicBezTo>
                  <a:pt x="45" y="1033"/>
                  <a:pt x="39" y="1009"/>
                  <a:pt x="26" y="1004"/>
                </a:cubicBezTo>
                <a:cubicBezTo>
                  <a:pt x="21" y="1003"/>
                  <a:pt x="16" y="1004"/>
                  <a:pt x="13" y="1008"/>
                </a:cubicBezTo>
                <a:cubicBezTo>
                  <a:pt x="9" y="1014"/>
                  <a:pt x="9" y="1022"/>
                  <a:pt x="11" y="1029"/>
                </a:cubicBezTo>
                <a:cubicBezTo>
                  <a:pt x="17" y="1050"/>
                  <a:pt x="25" y="1071"/>
                  <a:pt x="35" y="1089"/>
                </a:cubicBezTo>
                <a:cubicBezTo>
                  <a:pt x="40" y="1098"/>
                  <a:pt x="46" y="1107"/>
                  <a:pt x="51" y="1116"/>
                </a:cubicBezTo>
                <a:cubicBezTo>
                  <a:pt x="54" y="1120"/>
                  <a:pt x="68" y="1144"/>
                  <a:pt x="68" y="1134"/>
                </a:cubicBezTo>
                <a:cubicBezTo>
                  <a:pt x="68" y="1122"/>
                  <a:pt x="65" y="1110"/>
                  <a:pt x="62" y="1098"/>
                </a:cubicBezTo>
                <a:cubicBezTo>
                  <a:pt x="59" y="1081"/>
                  <a:pt x="54" y="1064"/>
                  <a:pt x="49" y="1047"/>
                </a:cubicBezTo>
                <a:close/>
                <a:moveTo>
                  <a:pt x="458" y="1486"/>
                </a:moveTo>
                <a:cubicBezTo>
                  <a:pt x="461" y="1490"/>
                  <a:pt x="471" y="1475"/>
                  <a:pt x="476" y="1468"/>
                </a:cubicBezTo>
                <a:cubicBezTo>
                  <a:pt x="482" y="1460"/>
                  <a:pt x="488" y="1452"/>
                  <a:pt x="493" y="1443"/>
                </a:cubicBezTo>
                <a:cubicBezTo>
                  <a:pt x="500" y="1432"/>
                  <a:pt x="506" y="1420"/>
                  <a:pt x="512" y="1407"/>
                </a:cubicBezTo>
                <a:cubicBezTo>
                  <a:pt x="517" y="1395"/>
                  <a:pt x="523" y="1382"/>
                  <a:pt x="521" y="1368"/>
                </a:cubicBezTo>
                <a:cubicBezTo>
                  <a:pt x="521" y="1364"/>
                  <a:pt x="520" y="1361"/>
                  <a:pt x="519" y="1359"/>
                </a:cubicBezTo>
                <a:cubicBezTo>
                  <a:pt x="516" y="1356"/>
                  <a:pt x="513" y="1356"/>
                  <a:pt x="510" y="1357"/>
                </a:cubicBezTo>
                <a:cubicBezTo>
                  <a:pt x="503" y="1359"/>
                  <a:pt x="499" y="1365"/>
                  <a:pt x="495" y="1372"/>
                </a:cubicBezTo>
                <a:cubicBezTo>
                  <a:pt x="490" y="1379"/>
                  <a:pt x="485" y="1387"/>
                  <a:pt x="482" y="1396"/>
                </a:cubicBezTo>
                <a:cubicBezTo>
                  <a:pt x="476" y="1411"/>
                  <a:pt x="472" y="1426"/>
                  <a:pt x="467" y="1441"/>
                </a:cubicBezTo>
                <a:cubicBezTo>
                  <a:pt x="463" y="1456"/>
                  <a:pt x="454" y="1482"/>
                  <a:pt x="458" y="1486"/>
                </a:cubicBezTo>
                <a:close/>
                <a:moveTo>
                  <a:pt x="461" y="1285"/>
                </a:moveTo>
                <a:cubicBezTo>
                  <a:pt x="456" y="1282"/>
                  <a:pt x="449" y="1285"/>
                  <a:pt x="445" y="1290"/>
                </a:cubicBezTo>
                <a:cubicBezTo>
                  <a:pt x="441" y="1295"/>
                  <a:pt x="439" y="1302"/>
                  <a:pt x="438" y="1309"/>
                </a:cubicBezTo>
                <a:cubicBezTo>
                  <a:pt x="439" y="1334"/>
                  <a:pt x="442" y="1359"/>
                  <a:pt x="445" y="1384"/>
                </a:cubicBezTo>
                <a:cubicBezTo>
                  <a:pt x="447" y="1394"/>
                  <a:pt x="448" y="1404"/>
                  <a:pt x="450" y="1414"/>
                </a:cubicBezTo>
                <a:cubicBezTo>
                  <a:pt x="451" y="1417"/>
                  <a:pt x="454" y="1435"/>
                  <a:pt x="458" y="1427"/>
                </a:cubicBezTo>
                <a:cubicBezTo>
                  <a:pt x="460" y="1423"/>
                  <a:pt x="461" y="1416"/>
                  <a:pt x="462" y="1411"/>
                </a:cubicBezTo>
                <a:cubicBezTo>
                  <a:pt x="464" y="1401"/>
                  <a:pt x="465" y="1391"/>
                  <a:pt x="466" y="1381"/>
                </a:cubicBezTo>
                <a:cubicBezTo>
                  <a:pt x="469" y="1364"/>
                  <a:pt x="471" y="1347"/>
                  <a:pt x="471" y="1330"/>
                </a:cubicBezTo>
                <a:cubicBezTo>
                  <a:pt x="472" y="1316"/>
                  <a:pt x="473" y="1293"/>
                  <a:pt x="461" y="1285"/>
                </a:cubicBezTo>
                <a:close/>
                <a:moveTo>
                  <a:pt x="484" y="65"/>
                </a:moveTo>
                <a:cubicBezTo>
                  <a:pt x="473" y="82"/>
                  <a:pt x="457" y="118"/>
                  <a:pt x="460" y="124"/>
                </a:cubicBezTo>
                <a:cubicBezTo>
                  <a:pt x="463" y="131"/>
                  <a:pt x="501" y="106"/>
                  <a:pt x="516" y="85"/>
                </a:cubicBezTo>
                <a:cubicBezTo>
                  <a:pt x="524" y="74"/>
                  <a:pt x="539" y="52"/>
                  <a:pt x="530" y="37"/>
                </a:cubicBezTo>
                <a:cubicBezTo>
                  <a:pt x="529" y="35"/>
                  <a:pt x="528" y="33"/>
                  <a:pt x="526" y="32"/>
                </a:cubicBezTo>
                <a:cubicBezTo>
                  <a:pt x="526" y="32"/>
                  <a:pt x="525" y="32"/>
                  <a:pt x="525" y="32"/>
                </a:cubicBezTo>
                <a:cubicBezTo>
                  <a:pt x="523" y="31"/>
                  <a:pt x="520" y="31"/>
                  <a:pt x="517" y="32"/>
                </a:cubicBezTo>
                <a:cubicBezTo>
                  <a:pt x="504" y="37"/>
                  <a:pt x="493" y="52"/>
                  <a:pt x="484" y="65"/>
                </a:cubicBezTo>
                <a:close/>
                <a:moveTo>
                  <a:pt x="433" y="1400"/>
                </a:moveTo>
                <a:cubicBezTo>
                  <a:pt x="429" y="1385"/>
                  <a:pt x="423" y="1362"/>
                  <a:pt x="409" y="1357"/>
                </a:cubicBezTo>
                <a:cubicBezTo>
                  <a:pt x="405" y="1356"/>
                  <a:pt x="400" y="1357"/>
                  <a:pt x="397" y="1361"/>
                </a:cubicBezTo>
                <a:cubicBezTo>
                  <a:pt x="393" y="1367"/>
                  <a:pt x="393" y="1375"/>
                  <a:pt x="395" y="1382"/>
                </a:cubicBezTo>
                <a:cubicBezTo>
                  <a:pt x="401" y="1403"/>
                  <a:pt x="409" y="1423"/>
                  <a:pt x="419" y="1442"/>
                </a:cubicBezTo>
                <a:cubicBezTo>
                  <a:pt x="424" y="1451"/>
                  <a:pt x="430" y="1460"/>
                  <a:pt x="435" y="1469"/>
                </a:cubicBezTo>
                <a:cubicBezTo>
                  <a:pt x="438" y="1473"/>
                  <a:pt x="452" y="1497"/>
                  <a:pt x="452" y="1487"/>
                </a:cubicBezTo>
                <a:cubicBezTo>
                  <a:pt x="452" y="1475"/>
                  <a:pt x="449" y="1462"/>
                  <a:pt x="446" y="1451"/>
                </a:cubicBezTo>
                <a:cubicBezTo>
                  <a:pt x="443" y="1434"/>
                  <a:pt x="438" y="1417"/>
                  <a:pt x="433" y="1400"/>
                </a:cubicBezTo>
                <a:close/>
                <a:moveTo>
                  <a:pt x="458" y="721"/>
                </a:moveTo>
                <a:cubicBezTo>
                  <a:pt x="460" y="717"/>
                  <a:pt x="461" y="711"/>
                  <a:pt x="462" y="706"/>
                </a:cubicBezTo>
                <a:cubicBezTo>
                  <a:pt x="464" y="696"/>
                  <a:pt x="465" y="685"/>
                  <a:pt x="466" y="675"/>
                </a:cubicBezTo>
                <a:cubicBezTo>
                  <a:pt x="469" y="658"/>
                  <a:pt x="471" y="641"/>
                  <a:pt x="471" y="624"/>
                </a:cubicBezTo>
                <a:cubicBezTo>
                  <a:pt x="472" y="610"/>
                  <a:pt x="473" y="587"/>
                  <a:pt x="461" y="580"/>
                </a:cubicBezTo>
                <a:cubicBezTo>
                  <a:pt x="456" y="577"/>
                  <a:pt x="449" y="579"/>
                  <a:pt x="445" y="584"/>
                </a:cubicBezTo>
                <a:cubicBezTo>
                  <a:pt x="441" y="589"/>
                  <a:pt x="439" y="596"/>
                  <a:pt x="438" y="604"/>
                </a:cubicBezTo>
                <a:cubicBezTo>
                  <a:pt x="439" y="629"/>
                  <a:pt x="442" y="654"/>
                  <a:pt x="445" y="679"/>
                </a:cubicBezTo>
                <a:cubicBezTo>
                  <a:pt x="447" y="688"/>
                  <a:pt x="448" y="698"/>
                  <a:pt x="450" y="708"/>
                </a:cubicBezTo>
                <a:cubicBezTo>
                  <a:pt x="451" y="711"/>
                  <a:pt x="454" y="730"/>
                  <a:pt x="458" y="721"/>
                </a:cubicBezTo>
                <a:close/>
                <a:moveTo>
                  <a:pt x="476" y="762"/>
                </a:moveTo>
                <a:cubicBezTo>
                  <a:pt x="482" y="754"/>
                  <a:pt x="488" y="746"/>
                  <a:pt x="493" y="738"/>
                </a:cubicBezTo>
                <a:cubicBezTo>
                  <a:pt x="500" y="726"/>
                  <a:pt x="506" y="714"/>
                  <a:pt x="512" y="702"/>
                </a:cubicBezTo>
                <a:cubicBezTo>
                  <a:pt x="517" y="689"/>
                  <a:pt x="523" y="677"/>
                  <a:pt x="521" y="662"/>
                </a:cubicBezTo>
                <a:cubicBezTo>
                  <a:pt x="521" y="659"/>
                  <a:pt x="520" y="656"/>
                  <a:pt x="519" y="653"/>
                </a:cubicBezTo>
                <a:cubicBezTo>
                  <a:pt x="516" y="651"/>
                  <a:pt x="513" y="651"/>
                  <a:pt x="510" y="651"/>
                </a:cubicBezTo>
                <a:cubicBezTo>
                  <a:pt x="503" y="653"/>
                  <a:pt x="499" y="659"/>
                  <a:pt x="495" y="666"/>
                </a:cubicBezTo>
                <a:cubicBezTo>
                  <a:pt x="490" y="674"/>
                  <a:pt x="485" y="681"/>
                  <a:pt x="482" y="690"/>
                </a:cubicBezTo>
                <a:cubicBezTo>
                  <a:pt x="476" y="705"/>
                  <a:pt x="472" y="720"/>
                  <a:pt x="467" y="735"/>
                </a:cubicBezTo>
                <a:cubicBezTo>
                  <a:pt x="463" y="750"/>
                  <a:pt x="454" y="776"/>
                  <a:pt x="458" y="781"/>
                </a:cubicBezTo>
                <a:cubicBezTo>
                  <a:pt x="461" y="785"/>
                  <a:pt x="471" y="769"/>
                  <a:pt x="476" y="762"/>
                </a:cubicBezTo>
                <a:close/>
                <a:moveTo>
                  <a:pt x="409" y="652"/>
                </a:moveTo>
                <a:cubicBezTo>
                  <a:pt x="405" y="650"/>
                  <a:pt x="400" y="651"/>
                  <a:pt x="397" y="656"/>
                </a:cubicBezTo>
                <a:cubicBezTo>
                  <a:pt x="393" y="661"/>
                  <a:pt x="393" y="669"/>
                  <a:pt x="395" y="676"/>
                </a:cubicBezTo>
                <a:cubicBezTo>
                  <a:pt x="401" y="698"/>
                  <a:pt x="409" y="718"/>
                  <a:pt x="419" y="736"/>
                </a:cubicBezTo>
                <a:cubicBezTo>
                  <a:pt x="424" y="746"/>
                  <a:pt x="430" y="755"/>
                  <a:pt x="435" y="763"/>
                </a:cubicBezTo>
                <a:cubicBezTo>
                  <a:pt x="438" y="767"/>
                  <a:pt x="452" y="791"/>
                  <a:pt x="452" y="781"/>
                </a:cubicBezTo>
                <a:cubicBezTo>
                  <a:pt x="452" y="769"/>
                  <a:pt x="449" y="757"/>
                  <a:pt x="446" y="746"/>
                </a:cubicBezTo>
                <a:cubicBezTo>
                  <a:pt x="443" y="728"/>
                  <a:pt x="438" y="711"/>
                  <a:pt x="433" y="694"/>
                </a:cubicBezTo>
                <a:cubicBezTo>
                  <a:pt x="429" y="680"/>
                  <a:pt x="423" y="656"/>
                  <a:pt x="409" y="652"/>
                </a:cubicBezTo>
                <a:close/>
                <a:moveTo>
                  <a:pt x="458" y="75"/>
                </a:moveTo>
                <a:cubicBezTo>
                  <a:pt x="461" y="79"/>
                  <a:pt x="471" y="64"/>
                  <a:pt x="476" y="56"/>
                </a:cubicBezTo>
                <a:cubicBezTo>
                  <a:pt x="482" y="49"/>
                  <a:pt x="488" y="41"/>
                  <a:pt x="493" y="32"/>
                </a:cubicBezTo>
                <a:cubicBezTo>
                  <a:pt x="499" y="22"/>
                  <a:pt x="505" y="11"/>
                  <a:pt x="510" y="0"/>
                </a:cubicBezTo>
                <a:cubicBezTo>
                  <a:pt x="476" y="0"/>
                  <a:pt x="476" y="0"/>
                  <a:pt x="476" y="0"/>
                </a:cubicBezTo>
                <a:cubicBezTo>
                  <a:pt x="473" y="10"/>
                  <a:pt x="470" y="20"/>
                  <a:pt x="467" y="30"/>
                </a:cubicBezTo>
                <a:cubicBezTo>
                  <a:pt x="463" y="44"/>
                  <a:pt x="454" y="71"/>
                  <a:pt x="458" y="75"/>
                </a:cubicBezTo>
                <a:close/>
                <a:moveTo>
                  <a:pt x="142" y="382"/>
                </a:moveTo>
                <a:cubicBezTo>
                  <a:pt x="142" y="382"/>
                  <a:pt x="141" y="382"/>
                  <a:pt x="141" y="382"/>
                </a:cubicBezTo>
                <a:cubicBezTo>
                  <a:pt x="139" y="380"/>
                  <a:pt x="136" y="381"/>
                  <a:pt x="133" y="382"/>
                </a:cubicBezTo>
                <a:cubicBezTo>
                  <a:pt x="120" y="387"/>
                  <a:pt x="109" y="402"/>
                  <a:pt x="100" y="415"/>
                </a:cubicBezTo>
                <a:cubicBezTo>
                  <a:pt x="89" y="432"/>
                  <a:pt x="73" y="468"/>
                  <a:pt x="76" y="474"/>
                </a:cubicBezTo>
                <a:cubicBezTo>
                  <a:pt x="79" y="480"/>
                  <a:pt x="117" y="456"/>
                  <a:pt x="132" y="435"/>
                </a:cubicBezTo>
                <a:cubicBezTo>
                  <a:pt x="140" y="424"/>
                  <a:pt x="155" y="402"/>
                  <a:pt x="146" y="387"/>
                </a:cubicBezTo>
                <a:cubicBezTo>
                  <a:pt x="145" y="385"/>
                  <a:pt x="144" y="383"/>
                  <a:pt x="142" y="382"/>
                </a:cubicBezTo>
                <a:close/>
                <a:moveTo>
                  <a:pt x="471" y="2035"/>
                </a:moveTo>
                <a:cubicBezTo>
                  <a:pt x="472" y="2021"/>
                  <a:pt x="473" y="1998"/>
                  <a:pt x="461" y="1991"/>
                </a:cubicBezTo>
                <a:cubicBezTo>
                  <a:pt x="456" y="1988"/>
                  <a:pt x="449" y="1990"/>
                  <a:pt x="445" y="1995"/>
                </a:cubicBezTo>
                <a:cubicBezTo>
                  <a:pt x="441" y="2000"/>
                  <a:pt x="439" y="2008"/>
                  <a:pt x="438" y="2015"/>
                </a:cubicBezTo>
                <a:cubicBezTo>
                  <a:pt x="439" y="2040"/>
                  <a:pt x="442" y="2065"/>
                  <a:pt x="445" y="2090"/>
                </a:cubicBezTo>
                <a:cubicBezTo>
                  <a:pt x="447" y="2100"/>
                  <a:pt x="448" y="2109"/>
                  <a:pt x="450" y="2119"/>
                </a:cubicBezTo>
                <a:cubicBezTo>
                  <a:pt x="451" y="2122"/>
                  <a:pt x="454" y="2141"/>
                  <a:pt x="458" y="2133"/>
                </a:cubicBezTo>
                <a:cubicBezTo>
                  <a:pt x="460" y="2128"/>
                  <a:pt x="461" y="2122"/>
                  <a:pt x="462" y="2117"/>
                </a:cubicBezTo>
                <a:cubicBezTo>
                  <a:pt x="464" y="2107"/>
                  <a:pt x="465" y="2097"/>
                  <a:pt x="466" y="2086"/>
                </a:cubicBezTo>
                <a:cubicBezTo>
                  <a:pt x="469" y="2069"/>
                  <a:pt x="471" y="2052"/>
                  <a:pt x="471" y="2035"/>
                </a:cubicBezTo>
                <a:close/>
                <a:moveTo>
                  <a:pt x="433" y="2106"/>
                </a:moveTo>
                <a:cubicBezTo>
                  <a:pt x="429" y="2091"/>
                  <a:pt x="423" y="2068"/>
                  <a:pt x="409" y="2063"/>
                </a:cubicBezTo>
                <a:cubicBezTo>
                  <a:pt x="405" y="2061"/>
                  <a:pt x="400" y="2062"/>
                  <a:pt x="397" y="2067"/>
                </a:cubicBezTo>
                <a:cubicBezTo>
                  <a:pt x="393" y="2072"/>
                  <a:pt x="393" y="2081"/>
                  <a:pt x="395" y="2088"/>
                </a:cubicBezTo>
                <a:cubicBezTo>
                  <a:pt x="401" y="2109"/>
                  <a:pt x="409" y="2129"/>
                  <a:pt x="419" y="2148"/>
                </a:cubicBezTo>
                <a:cubicBezTo>
                  <a:pt x="421" y="2151"/>
                  <a:pt x="423" y="2155"/>
                  <a:pt x="426" y="2159"/>
                </a:cubicBezTo>
                <a:cubicBezTo>
                  <a:pt x="447" y="2159"/>
                  <a:pt x="447" y="2159"/>
                  <a:pt x="447" y="2159"/>
                </a:cubicBezTo>
                <a:cubicBezTo>
                  <a:pt x="447" y="2158"/>
                  <a:pt x="446" y="2157"/>
                  <a:pt x="446" y="2157"/>
                </a:cubicBezTo>
                <a:cubicBezTo>
                  <a:pt x="443" y="2139"/>
                  <a:pt x="438" y="2122"/>
                  <a:pt x="433" y="2106"/>
                </a:cubicBezTo>
                <a:close/>
                <a:moveTo>
                  <a:pt x="521" y="2073"/>
                </a:moveTo>
                <a:cubicBezTo>
                  <a:pt x="521" y="2070"/>
                  <a:pt x="520" y="2067"/>
                  <a:pt x="519" y="2065"/>
                </a:cubicBezTo>
                <a:cubicBezTo>
                  <a:pt x="516" y="2062"/>
                  <a:pt x="513" y="2062"/>
                  <a:pt x="510" y="2063"/>
                </a:cubicBezTo>
                <a:cubicBezTo>
                  <a:pt x="503" y="2065"/>
                  <a:pt x="499" y="2071"/>
                  <a:pt x="495" y="2077"/>
                </a:cubicBezTo>
                <a:cubicBezTo>
                  <a:pt x="490" y="2085"/>
                  <a:pt x="485" y="2092"/>
                  <a:pt x="482" y="2101"/>
                </a:cubicBezTo>
                <a:cubicBezTo>
                  <a:pt x="476" y="2116"/>
                  <a:pt x="472" y="2131"/>
                  <a:pt x="467" y="2146"/>
                </a:cubicBezTo>
                <a:cubicBezTo>
                  <a:pt x="466" y="2150"/>
                  <a:pt x="465" y="2154"/>
                  <a:pt x="463" y="2159"/>
                </a:cubicBezTo>
                <a:cubicBezTo>
                  <a:pt x="486" y="2159"/>
                  <a:pt x="486" y="2159"/>
                  <a:pt x="486" y="2159"/>
                </a:cubicBezTo>
                <a:cubicBezTo>
                  <a:pt x="489" y="2155"/>
                  <a:pt x="491" y="2152"/>
                  <a:pt x="493" y="2149"/>
                </a:cubicBezTo>
                <a:cubicBezTo>
                  <a:pt x="500" y="2137"/>
                  <a:pt x="506" y="2125"/>
                  <a:pt x="512" y="2113"/>
                </a:cubicBezTo>
                <a:cubicBezTo>
                  <a:pt x="517" y="2100"/>
                  <a:pt x="523" y="2088"/>
                  <a:pt x="521" y="2073"/>
                </a:cubicBezTo>
                <a:close/>
                <a:moveTo>
                  <a:pt x="438" y="1535"/>
                </a:moveTo>
                <a:cubicBezTo>
                  <a:pt x="440" y="1537"/>
                  <a:pt x="442" y="1538"/>
                  <a:pt x="444" y="1539"/>
                </a:cubicBezTo>
                <a:cubicBezTo>
                  <a:pt x="445" y="1539"/>
                  <a:pt x="446" y="1539"/>
                  <a:pt x="447" y="1539"/>
                </a:cubicBezTo>
                <a:cubicBezTo>
                  <a:pt x="448" y="1539"/>
                  <a:pt x="449" y="1538"/>
                  <a:pt x="450" y="1537"/>
                </a:cubicBezTo>
                <a:cubicBezTo>
                  <a:pt x="454" y="1532"/>
                  <a:pt x="448" y="1519"/>
                  <a:pt x="447" y="1514"/>
                </a:cubicBezTo>
                <a:cubicBezTo>
                  <a:pt x="443" y="1505"/>
                  <a:pt x="439" y="1498"/>
                  <a:pt x="435" y="1490"/>
                </a:cubicBezTo>
                <a:cubicBezTo>
                  <a:pt x="429" y="1476"/>
                  <a:pt x="422" y="1463"/>
                  <a:pt x="413" y="1451"/>
                </a:cubicBezTo>
                <a:cubicBezTo>
                  <a:pt x="410" y="1447"/>
                  <a:pt x="406" y="1442"/>
                  <a:pt x="401" y="1440"/>
                </a:cubicBezTo>
                <a:cubicBezTo>
                  <a:pt x="396" y="1438"/>
                  <a:pt x="390" y="1440"/>
                  <a:pt x="387" y="1445"/>
                </a:cubicBezTo>
                <a:cubicBezTo>
                  <a:pt x="385" y="1449"/>
                  <a:pt x="384" y="1453"/>
                  <a:pt x="385" y="1457"/>
                </a:cubicBezTo>
                <a:cubicBezTo>
                  <a:pt x="385" y="1461"/>
                  <a:pt x="386" y="1465"/>
                  <a:pt x="387" y="1469"/>
                </a:cubicBezTo>
                <a:cubicBezTo>
                  <a:pt x="398" y="1498"/>
                  <a:pt x="418" y="1518"/>
                  <a:pt x="438" y="1535"/>
                </a:cubicBezTo>
                <a:close/>
                <a:moveTo>
                  <a:pt x="401" y="2146"/>
                </a:moveTo>
                <a:cubicBezTo>
                  <a:pt x="396" y="2144"/>
                  <a:pt x="390" y="2146"/>
                  <a:pt x="387" y="2151"/>
                </a:cubicBezTo>
                <a:cubicBezTo>
                  <a:pt x="386" y="2153"/>
                  <a:pt x="385" y="2156"/>
                  <a:pt x="385" y="2159"/>
                </a:cubicBezTo>
                <a:cubicBezTo>
                  <a:pt x="415" y="2159"/>
                  <a:pt x="415" y="2159"/>
                  <a:pt x="415" y="2159"/>
                </a:cubicBezTo>
                <a:cubicBezTo>
                  <a:pt x="414" y="2158"/>
                  <a:pt x="414" y="2158"/>
                  <a:pt x="413" y="2157"/>
                </a:cubicBezTo>
                <a:cubicBezTo>
                  <a:pt x="410" y="2152"/>
                  <a:pt x="406" y="2148"/>
                  <a:pt x="401" y="2146"/>
                </a:cubicBezTo>
                <a:close/>
                <a:moveTo>
                  <a:pt x="526" y="2149"/>
                </a:moveTo>
                <a:cubicBezTo>
                  <a:pt x="526" y="2149"/>
                  <a:pt x="525" y="2149"/>
                  <a:pt x="525" y="2148"/>
                </a:cubicBezTo>
                <a:cubicBezTo>
                  <a:pt x="523" y="2147"/>
                  <a:pt x="520" y="2147"/>
                  <a:pt x="517" y="2148"/>
                </a:cubicBezTo>
                <a:cubicBezTo>
                  <a:pt x="512" y="2151"/>
                  <a:pt x="507" y="2154"/>
                  <a:pt x="502" y="2159"/>
                </a:cubicBezTo>
                <a:cubicBezTo>
                  <a:pt x="532" y="2159"/>
                  <a:pt x="532" y="2159"/>
                  <a:pt x="532" y="2159"/>
                </a:cubicBezTo>
                <a:cubicBezTo>
                  <a:pt x="531" y="2157"/>
                  <a:pt x="531" y="2155"/>
                  <a:pt x="530" y="2153"/>
                </a:cubicBezTo>
                <a:cubicBezTo>
                  <a:pt x="529" y="2152"/>
                  <a:pt x="528" y="2150"/>
                  <a:pt x="526" y="2149"/>
                </a:cubicBezTo>
                <a:close/>
                <a:moveTo>
                  <a:pt x="35" y="381"/>
                </a:moveTo>
                <a:cubicBezTo>
                  <a:pt x="40" y="390"/>
                  <a:pt x="46" y="399"/>
                  <a:pt x="51" y="407"/>
                </a:cubicBezTo>
                <a:cubicBezTo>
                  <a:pt x="54" y="411"/>
                  <a:pt x="68" y="436"/>
                  <a:pt x="68" y="426"/>
                </a:cubicBezTo>
                <a:cubicBezTo>
                  <a:pt x="68" y="414"/>
                  <a:pt x="65" y="401"/>
                  <a:pt x="62" y="390"/>
                </a:cubicBezTo>
                <a:cubicBezTo>
                  <a:pt x="59" y="373"/>
                  <a:pt x="54" y="355"/>
                  <a:pt x="49" y="339"/>
                </a:cubicBezTo>
                <a:cubicBezTo>
                  <a:pt x="45" y="324"/>
                  <a:pt x="39" y="301"/>
                  <a:pt x="26" y="296"/>
                </a:cubicBezTo>
                <a:cubicBezTo>
                  <a:pt x="21" y="294"/>
                  <a:pt x="16" y="296"/>
                  <a:pt x="13" y="300"/>
                </a:cubicBezTo>
                <a:cubicBezTo>
                  <a:pt x="9" y="305"/>
                  <a:pt x="9" y="314"/>
                  <a:pt x="11" y="321"/>
                </a:cubicBezTo>
                <a:cubicBezTo>
                  <a:pt x="17" y="342"/>
                  <a:pt x="25" y="362"/>
                  <a:pt x="35" y="381"/>
                </a:cubicBezTo>
                <a:close/>
                <a:moveTo>
                  <a:pt x="526" y="1444"/>
                </a:moveTo>
                <a:cubicBezTo>
                  <a:pt x="526" y="1443"/>
                  <a:pt x="525" y="1443"/>
                  <a:pt x="525" y="1443"/>
                </a:cubicBezTo>
                <a:cubicBezTo>
                  <a:pt x="523" y="1442"/>
                  <a:pt x="520" y="1442"/>
                  <a:pt x="517" y="1443"/>
                </a:cubicBezTo>
                <a:cubicBezTo>
                  <a:pt x="504" y="1448"/>
                  <a:pt x="493" y="1463"/>
                  <a:pt x="484" y="1476"/>
                </a:cubicBezTo>
                <a:cubicBezTo>
                  <a:pt x="473" y="1493"/>
                  <a:pt x="457" y="1529"/>
                  <a:pt x="460" y="1536"/>
                </a:cubicBezTo>
                <a:cubicBezTo>
                  <a:pt x="463" y="1542"/>
                  <a:pt x="501" y="1517"/>
                  <a:pt x="516" y="1497"/>
                </a:cubicBezTo>
                <a:cubicBezTo>
                  <a:pt x="524" y="1485"/>
                  <a:pt x="539" y="1464"/>
                  <a:pt x="530" y="1448"/>
                </a:cubicBezTo>
                <a:cubicBezTo>
                  <a:pt x="529" y="1446"/>
                  <a:pt x="528" y="1445"/>
                  <a:pt x="526" y="1444"/>
                </a:cubicBezTo>
                <a:close/>
                <a:moveTo>
                  <a:pt x="526" y="738"/>
                </a:moveTo>
                <a:cubicBezTo>
                  <a:pt x="526" y="738"/>
                  <a:pt x="525" y="738"/>
                  <a:pt x="525" y="737"/>
                </a:cubicBezTo>
                <a:cubicBezTo>
                  <a:pt x="523" y="736"/>
                  <a:pt x="520" y="736"/>
                  <a:pt x="517" y="737"/>
                </a:cubicBezTo>
                <a:cubicBezTo>
                  <a:pt x="504" y="743"/>
                  <a:pt x="493" y="757"/>
                  <a:pt x="484" y="770"/>
                </a:cubicBezTo>
                <a:cubicBezTo>
                  <a:pt x="473" y="788"/>
                  <a:pt x="457" y="824"/>
                  <a:pt x="460" y="830"/>
                </a:cubicBezTo>
                <a:cubicBezTo>
                  <a:pt x="463" y="836"/>
                  <a:pt x="501" y="811"/>
                  <a:pt x="516" y="791"/>
                </a:cubicBezTo>
                <a:cubicBezTo>
                  <a:pt x="524" y="780"/>
                  <a:pt x="539" y="758"/>
                  <a:pt x="530" y="742"/>
                </a:cubicBezTo>
                <a:cubicBezTo>
                  <a:pt x="529" y="741"/>
                  <a:pt x="528" y="739"/>
                  <a:pt x="526" y="738"/>
                </a:cubicBezTo>
                <a:close/>
                <a:moveTo>
                  <a:pt x="51" y="1841"/>
                </a:moveTo>
                <a:cubicBezTo>
                  <a:pt x="45" y="1827"/>
                  <a:pt x="38" y="1814"/>
                  <a:pt x="29" y="1802"/>
                </a:cubicBezTo>
                <a:cubicBezTo>
                  <a:pt x="26" y="1797"/>
                  <a:pt x="22" y="1793"/>
                  <a:pt x="17" y="1791"/>
                </a:cubicBezTo>
                <a:cubicBezTo>
                  <a:pt x="12" y="1789"/>
                  <a:pt x="6" y="1791"/>
                  <a:pt x="3" y="1796"/>
                </a:cubicBezTo>
                <a:cubicBezTo>
                  <a:pt x="1" y="1800"/>
                  <a:pt x="0" y="1804"/>
                  <a:pt x="1" y="1808"/>
                </a:cubicBezTo>
                <a:cubicBezTo>
                  <a:pt x="1" y="1812"/>
                  <a:pt x="2" y="1816"/>
                  <a:pt x="3" y="1820"/>
                </a:cubicBezTo>
                <a:cubicBezTo>
                  <a:pt x="14" y="1849"/>
                  <a:pt x="34" y="1869"/>
                  <a:pt x="54" y="1886"/>
                </a:cubicBezTo>
                <a:cubicBezTo>
                  <a:pt x="56" y="1887"/>
                  <a:pt x="58" y="1889"/>
                  <a:pt x="60" y="1890"/>
                </a:cubicBezTo>
                <a:cubicBezTo>
                  <a:pt x="61" y="1890"/>
                  <a:pt x="62" y="1890"/>
                  <a:pt x="63" y="1890"/>
                </a:cubicBezTo>
                <a:cubicBezTo>
                  <a:pt x="64" y="1890"/>
                  <a:pt x="65" y="1889"/>
                  <a:pt x="66" y="1888"/>
                </a:cubicBezTo>
                <a:cubicBezTo>
                  <a:pt x="70" y="1883"/>
                  <a:pt x="64" y="1869"/>
                  <a:pt x="63" y="1865"/>
                </a:cubicBezTo>
                <a:cubicBezTo>
                  <a:pt x="59" y="1856"/>
                  <a:pt x="55" y="1849"/>
                  <a:pt x="51" y="1841"/>
                </a:cubicBezTo>
                <a:close/>
                <a:moveTo>
                  <a:pt x="3" y="1116"/>
                </a:moveTo>
                <a:cubicBezTo>
                  <a:pt x="14" y="1146"/>
                  <a:pt x="34" y="1165"/>
                  <a:pt x="54" y="1182"/>
                </a:cubicBezTo>
                <a:cubicBezTo>
                  <a:pt x="56" y="1184"/>
                  <a:pt x="58" y="1185"/>
                  <a:pt x="60" y="1186"/>
                </a:cubicBezTo>
                <a:cubicBezTo>
                  <a:pt x="61" y="1186"/>
                  <a:pt x="62" y="1186"/>
                  <a:pt x="63" y="1186"/>
                </a:cubicBezTo>
                <a:cubicBezTo>
                  <a:pt x="64" y="1186"/>
                  <a:pt x="65" y="1185"/>
                  <a:pt x="66" y="1184"/>
                </a:cubicBezTo>
                <a:cubicBezTo>
                  <a:pt x="70" y="1179"/>
                  <a:pt x="64" y="1166"/>
                  <a:pt x="63" y="1161"/>
                </a:cubicBezTo>
                <a:cubicBezTo>
                  <a:pt x="59" y="1153"/>
                  <a:pt x="55" y="1145"/>
                  <a:pt x="51" y="1137"/>
                </a:cubicBezTo>
                <a:cubicBezTo>
                  <a:pt x="45" y="1124"/>
                  <a:pt x="38" y="1110"/>
                  <a:pt x="29" y="1099"/>
                </a:cubicBezTo>
                <a:cubicBezTo>
                  <a:pt x="26" y="1094"/>
                  <a:pt x="22" y="1089"/>
                  <a:pt x="17" y="1087"/>
                </a:cubicBezTo>
                <a:cubicBezTo>
                  <a:pt x="12" y="1086"/>
                  <a:pt x="6" y="1087"/>
                  <a:pt x="3" y="1093"/>
                </a:cubicBezTo>
                <a:cubicBezTo>
                  <a:pt x="1" y="1096"/>
                  <a:pt x="0" y="1100"/>
                  <a:pt x="1" y="1104"/>
                </a:cubicBezTo>
                <a:cubicBezTo>
                  <a:pt x="1" y="1109"/>
                  <a:pt x="2" y="1112"/>
                  <a:pt x="3" y="1116"/>
                </a:cubicBezTo>
                <a:close/>
                <a:moveTo>
                  <a:pt x="49" y="1751"/>
                </a:moveTo>
                <a:cubicBezTo>
                  <a:pt x="45" y="1736"/>
                  <a:pt x="39" y="1713"/>
                  <a:pt x="26" y="1708"/>
                </a:cubicBezTo>
                <a:cubicBezTo>
                  <a:pt x="21" y="1706"/>
                  <a:pt x="16" y="1708"/>
                  <a:pt x="13" y="1712"/>
                </a:cubicBezTo>
                <a:cubicBezTo>
                  <a:pt x="9" y="1718"/>
                  <a:pt x="9" y="1726"/>
                  <a:pt x="11" y="1733"/>
                </a:cubicBezTo>
                <a:cubicBezTo>
                  <a:pt x="17" y="1754"/>
                  <a:pt x="25" y="1774"/>
                  <a:pt x="35" y="1793"/>
                </a:cubicBezTo>
                <a:cubicBezTo>
                  <a:pt x="40" y="1802"/>
                  <a:pt x="46" y="1811"/>
                  <a:pt x="51" y="1820"/>
                </a:cubicBezTo>
                <a:cubicBezTo>
                  <a:pt x="54" y="1824"/>
                  <a:pt x="68" y="1848"/>
                  <a:pt x="68" y="1838"/>
                </a:cubicBezTo>
                <a:cubicBezTo>
                  <a:pt x="68" y="1826"/>
                  <a:pt x="65" y="1813"/>
                  <a:pt x="62" y="1802"/>
                </a:cubicBezTo>
                <a:cubicBezTo>
                  <a:pt x="59" y="1785"/>
                  <a:pt x="54" y="1768"/>
                  <a:pt x="49" y="1751"/>
                </a:cubicBezTo>
                <a:close/>
                <a:moveTo>
                  <a:pt x="3" y="408"/>
                </a:moveTo>
                <a:cubicBezTo>
                  <a:pt x="14" y="437"/>
                  <a:pt x="34" y="457"/>
                  <a:pt x="54" y="474"/>
                </a:cubicBezTo>
                <a:cubicBezTo>
                  <a:pt x="56" y="475"/>
                  <a:pt x="58" y="477"/>
                  <a:pt x="60" y="478"/>
                </a:cubicBezTo>
                <a:cubicBezTo>
                  <a:pt x="61" y="478"/>
                  <a:pt x="62" y="478"/>
                  <a:pt x="63" y="478"/>
                </a:cubicBezTo>
                <a:cubicBezTo>
                  <a:pt x="64" y="478"/>
                  <a:pt x="65" y="477"/>
                  <a:pt x="66" y="476"/>
                </a:cubicBezTo>
                <a:cubicBezTo>
                  <a:pt x="70" y="471"/>
                  <a:pt x="64" y="457"/>
                  <a:pt x="63" y="453"/>
                </a:cubicBezTo>
                <a:cubicBezTo>
                  <a:pt x="59" y="444"/>
                  <a:pt x="55" y="436"/>
                  <a:pt x="51" y="429"/>
                </a:cubicBezTo>
                <a:cubicBezTo>
                  <a:pt x="45" y="415"/>
                  <a:pt x="38" y="402"/>
                  <a:pt x="29" y="390"/>
                </a:cubicBezTo>
                <a:cubicBezTo>
                  <a:pt x="26" y="385"/>
                  <a:pt x="22" y="381"/>
                  <a:pt x="17" y="379"/>
                </a:cubicBezTo>
                <a:cubicBezTo>
                  <a:pt x="12" y="377"/>
                  <a:pt x="6" y="379"/>
                  <a:pt x="3" y="384"/>
                </a:cubicBezTo>
                <a:cubicBezTo>
                  <a:pt x="1" y="387"/>
                  <a:pt x="0" y="392"/>
                  <a:pt x="1" y="396"/>
                </a:cubicBezTo>
                <a:cubicBezTo>
                  <a:pt x="1" y="400"/>
                  <a:pt x="2" y="404"/>
                  <a:pt x="3" y="408"/>
                </a:cubicBezTo>
                <a:close/>
                <a:moveTo>
                  <a:pt x="142" y="1794"/>
                </a:moveTo>
                <a:cubicBezTo>
                  <a:pt x="142" y="1794"/>
                  <a:pt x="141" y="1794"/>
                  <a:pt x="141" y="1794"/>
                </a:cubicBezTo>
                <a:cubicBezTo>
                  <a:pt x="139" y="1793"/>
                  <a:pt x="136" y="1793"/>
                  <a:pt x="133" y="1794"/>
                </a:cubicBezTo>
                <a:cubicBezTo>
                  <a:pt x="120" y="1799"/>
                  <a:pt x="109" y="1814"/>
                  <a:pt x="100" y="1827"/>
                </a:cubicBezTo>
                <a:cubicBezTo>
                  <a:pt x="89" y="1844"/>
                  <a:pt x="73" y="1880"/>
                  <a:pt x="76" y="1886"/>
                </a:cubicBezTo>
                <a:cubicBezTo>
                  <a:pt x="79" y="1893"/>
                  <a:pt x="117" y="1868"/>
                  <a:pt x="132" y="1847"/>
                </a:cubicBezTo>
                <a:cubicBezTo>
                  <a:pt x="140" y="1836"/>
                  <a:pt x="155" y="1815"/>
                  <a:pt x="146" y="1799"/>
                </a:cubicBezTo>
                <a:cubicBezTo>
                  <a:pt x="145" y="1797"/>
                  <a:pt x="144" y="1796"/>
                  <a:pt x="142" y="1794"/>
                </a:cubicBezTo>
                <a:close/>
                <a:moveTo>
                  <a:pt x="142" y="1091"/>
                </a:moveTo>
                <a:cubicBezTo>
                  <a:pt x="142" y="1091"/>
                  <a:pt x="141" y="1090"/>
                  <a:pt x="141" y="1090"/>
                </a:cubicBezTo>
                <a:cubicBezTo>
                  <a:pt x="139" y="1089"/>
                  <a:pt x="136" y="1089"/>
                  <a:pt x="133" y="1090"/>
                </a:cubicBezTo>
                <a:cubicBezTo>
                  <a:pt x="120" y="1095"/>
                  <a:pt x="109" y="1110"/>
                  <a:pt x="100" y="1123"/>
                </a:cubicBezTo>
                <a:cubicBezTo>
                  <a:pt x="89" y="1140"/>
                  <a:pt x="73" y="1176"/>
                  <a:pt x="76" y="1183"/>
                </a:cubicBezTo>
                <a:cubicBezTo>
                  <a:pt x="79" y="1189"/>
                  <a:pt x="117" y="1164"/>
                  <a:pt x="132" y="1144"/>
                </a:cubicBezTo>
                <a:cubicBezTo>
                  <a:pt x="140" y="1133"/>
                  <a:pt x="155" y="1111"/>
                  <a:pt x="146" y="1095"/>
                </a:cubicBezTo>
                <a:cubicBezTo>
                  <a:pt x="145" y="1093"/>
                  <a:pt x="144" y="1092"/>
                  <a:pt x="142" y="1091"/>
                </a:cubicBezTo>
                <a:close/>
                <a:moveTo>
                  <a:pt x="74" y="1778"/>
                </a:moveTo>
                <a:cubicBezTo>
                  <a:pt x="76" y="1773"/>
                  <a:pt x="77" y="1767"/>
                  <a:pt x="78" y="1762"/>
                </a:cubicBezTo>
                <a:cubicBezTo>
                  <a:pt x="80" y="1752"/>
                  <a:pt x="81" y="1742"/>
                  <a:pt x="82" y="1732"/>
                </a:cubicBezTo>
                <a:cubicBezTo>
                  <a:pt x="85" y="1715"/>
                  <a:pt x="87" y="1698"/>
                  <a:pt x="87" y="1681"/>
                </a:cubicBezTo>
                <a:cubicBezTo>
                  <a:pt x="88" y="1666"/>
                  <a:pt x="89" y="1644"/>
                  <a:pt x="77" y="1636"/>
                </a:cubicBezTo>
                <a:cubicBezTo>
                  <a:pt x="72" y="1633"/>
                  <a:pt x="65" y="1635"/>
                  <a:pt x="61" y="1640"/>
                </a:cubicBezTo>
                <a:cubicBezTo>
                  <a:pt x="57" y="1645"/>
                  <a:pt x="55" y="1653"/>
                  <a:pt x="54" y="1660"/>
                </a:cubicBezTo>
                <a:cubicBezTo>
                  <a:pt x="55" y="1685"/>
                  <a:pt x="58" y="1710"/>
                  <a:pt x="61" y="1735"/>
                </a:cubicBezTo>
                <a:cubicBezTo>
                  <a:pt x="63" y="1745"/>
                  <a:pt x="64" y="1755"/>
                  <a:pt x="66" y="1765"/>
                </a:cubicBezTo>
                <a:cubicBezTo>
                  <a:pt x="67" y="1768"/>
                  <a:pt x="70" y="1786"/>
                  <a:pt x="74" y="1778"/>
                </a:cubicBezTo>
                <a:close/>
                <a:moveTo>
                  <a:pt x="92" y="1819"/>
                </a:moveTo>
                <a:cubicBezTo>
                  <a:pt x="98" y="1811"/>
                  <a:pt x="104" y="1803"/>
                  <a:pt x="109" y="1794"/>
                </a:cubicBezTo>
                <a:cubicBezTo>
                  <a:pt x="116" y="1783"/>
                  <a:pt x="122" y="1771"/>
                  <a:pt x="128" y="1758"/>
                </a:cubicBezTo>
                <a:cubicBezTo>
                  <a:pt x="133" y="1746"/>
                  <a:pt x="139" y="1733"/>
                  <a:pt x="137" y="1718"/>
                </a:cubicBezTo>
                <a:cubicBezTo>
                  <a:pt x="137" y="1715"/>
                  <a:pt x="136" y="1712"/>
                  <a:pt x="135" y="1710"/>
                </a:cubicBezTo>
                <a:cubicBezTo>
                  <a:pt x="132" y="1707"/>
                  <a:pt x="129" y="1707"/>
                  <a:pt x="126" y="1708"/>
                </a:cubicBezTo>
                <a:cubicBezTo>
                  <a:pt x="119" y="1710"/>
                  <a:pt x="115" y="1716"/>
                  <a:pt x="111" y="1723"/>
                </a:cubicBezTo>
                <a:cubicBezTo>
                  <a:pt x="106" y="1730"/>
                  <a:pt x="101" y="1738"/>
                  <a:pt x="98" y="1747"/>
                </a:cubicBezTo>
                <a:cubicBezTo>
                  <a:pt x="92" y="1761"/>
                  <a:pt x="88" y="1777"/>
                  <a:pt x="83" y="1792"/>
                </a:cubicBezTo>
                <a:cubicBezTo>
                  <a:pt x="79" y="1807"/>
                  <a:pt x="70" y="1833"/>
                  <a:pt x="74" y="1837"/>
                </a:cubicBezTo>
                <a:cubicBezTo>
                  <a:pt x="77" y="1841"/>
                  <a:pt x="87" y="1826"/>
                  <a:pt x="92" y="181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C36CF247-58A4-4728-8767-705584D35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7241250" y="1"/>
            <a:ext cx="1719870" cy="6858000"/>
          </a:xfrm>
          <a:custGeom>
            <a:avLst/>
            <a:gdLst/>
            <a:ahLst/>
            <a:cxnLst/>
            <a:rect l="0" t="0" r="r" b="b"/>
            <a:pathLst>
              <a:path w="539" h="2159">
                <a:moveTo>
                  <a:pt x="387" y="764"/>
                </a:moveTo>
                <a:cubicBezTo>
                  <a:pt x="398" y="793"/>
                  <a:pt x="418" y="813"/>
                  <a:pt x="438" y="829"/>
                </a:cubicBezTo>
                <a:cubicBezTo>
                  <a:pt x="440" y="831"/>
                  <a:pt x="442" y="833"/>
                  <a:pt x="444" y="833"/>
                </a:cubicBezTo>
                <a:cubicBezTo>
                  <a:pt x="445" y="833"/>
                  <a:pt x="446" y="834"/>
                  <a:pt x="447" y="833"/>
                </a:cubicBezTo>
                <a:cubicBezTo>
                  <a:pt x="448" y="833"/>
                  <a:pt x="449" y="833"/>
                  <a:pt x="450" y="831"/>
                </a:cubicBezTo>
                <a:cubicBezTo>
                  <a:pt x="454" y="826"/>
                  <a:pt x="448" y="813"/>
                  <a:pt x="447" y="808"/>
                </a:cubicBezTo>
                <a:cubicBezTo>
                  <a:pt x="443" y="800"/>
                  <a:pt x="439" y="792"/>
                  <a:pt x="435" y="784"/>
                </a:cubicBezTo>
                <a:cubicBezTo>
                  <a:pt x="429" y="771"/>
                  <a:pt x="422" y="758"/>
                  <a:pt x="413" y="746"/>
                </a:cubicBezTo>
                <a:cubicBezTo>
                  <a:pt x="410" y="741"/>
                  <a:pt x="406" y="736"/>
                  <a:pt x="401" y="735"/>
                </a:cubicBezTo>
                <a:cubicBezTo>
                  <a:pt x="396" y="733"/>
                  <a:pt x="390" y="734"/>
                  <a:pt x="387" y="740"/>
                </a:cubicBezTo>
                <a:cubicBezTo>
                  <a:pt x="385" y="743"/>
                  <a:pt x="384" y="747"/>
                  <a:pt x="385" y="752"/>
                </a:cubicBezTo>
                <a:cubicBezTo>
                  <a:pt x="385" y="756"/>
                  <a:pt x="386" y="760"/>
                  <a:pt x="387" y="764"/>
                </a:cubicBezTo>
                <a:close/>
                <a:moveTo>
                  <a:pt x="458" y="16"/>
                </a:moveTo>
                <a:cubicBezTo>
                  <a:pt x="460" y="11"/>
                  <a:pt x="461" y="5"/>
                  <a:pt x="462" y="0"/>
                </a:cubicBezTo>
                <a:cubicBezTo>
                  <a:pt x="450" y="0"/>
                  <a:pt x="450" y="0"/>
                  <a:pt x="450" y="0"/>
                </a:cubicBezTo>
                <a:cubicBezTo>
                  <a:pt x="450" y="1"/>
                  <a:pt x="450" y="2"/>
                  <a:pt x="450" y="3"/>
                </a:cubicBezTo>
                <a:cubicBezTo>
                  <a:pt x="451" y="5"/>
                  <a:pt x="454" y="24"/>
                  <a:pt x="458" y="16"/>
                </a:cubicBezTo>
                <a:close/>
                <a:moveTo>
                  <a:pt x="435" y="58"/>
                </a:moveTo>
                <a:cubicBezTo>
                  <a:pt x="438" y="62"/>
                  <a:pt x="452" y="86"/>
                  <a:pt x="452" y="76"/>
                </a:cubicBezTo>
                <a:cubicBezTo>
                  <a:pt x="452" y="64"/>
                  <a:pt x="449" y="51"/>
                  <a:pt x="446" y="40"/>
                </a:cubicBezTo>
                <a:cubicBezTo>
                  <a:pt x="443" y="27"/>
                  <a:pt x="440" y="13"/>
                  <a:pt x="437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9" y="11"/>
                  <a:pt x="414" y="21"/>
                  <a:pt x="419" y="31"/>
                </a:cubicBezTo>
                <a:cubicBezTo>
                  <a:pt x="424" y="40"/>
                  <a:pt x="430" y="49"/>
                  <a:pt x="435" y="58"/>
                </a:cubicBezTo>
                <a:close/>
                <a:moveTo>
                  <a:pt x="387" y="58"/>
                </a:moveTo>
                <a:cubicBezTo>
                  <a:pt x="398" y="87"/>
                  <a:pt x="418" y="107"/>
                  <a:pt x="438" y="124"/>
                </a:cubicBezTo>
                <a:cubicBezTo>
                  <a:pt x="440" y="125"/>
                  <a:pt x="442" y="127"/>
                  <a:pt x="444" y="128"/>
                </a:cubicBezTo>
                <a:cubicBezTo>
                  <a:pt x="445" y="128"/>
                  <a:pt x="446" y="128"/>
                  <a:pt x="447" y="128"/>
                </a:cubicBezTo>
                <a:cubicBezTo>
                  <a:pt x="448" y="128"/>
                  <a:pt x="449" y="127"/>
                  <a:pt x="450" y="126"/>
                </a:cubicBezTo>
                <a:cubicBezTo>
                  <a:pt x="454" y="121"/>
                  <a:pt x="448" y="107"/>
                  <a:pt x="447" y="103"/>
                </a:cubicBezTo>
                <a:cubicBezTo>
                  <a:pt x="443" y="94"/>
                  <a:pt x="439" y="87"/>
                  <a:pt x="435" y="79"/>
                </a:cubicBezTo>
                <a:cubicBezTo>
                  <a:pt x="429" y="65"/>
                  <a:pt x="422" y="52"/>
                  <a:pt x="413" y="40"/>
                </a:cubicBezTo>
                <a:cubicBezTo>
                  <a:pt x="410" y="35"/>
                  <a:pt x="406" y="31"/>
                  <a:pt x="401" y="29"/>
                </a:cubicBezTo>
                <a:cubicBezTo>
                  <a:pt x="396" y="27"/>
                  <a:pt x="390" y="29"/>
                  <a:pt x="387" y="34"/>
                </a:cubicBezTo>
                <a:cubicBezTo>
                  <a:pt x="385" y="37"/>
                  <a:pt x="384" y="42"/>
                  <a:pt x="385" y="46"/>
                </a:cubicBezTo>
                <a:cubicBezTo>
                  <a:pt x="385" y="50"/>
                  <a:pt x="386" y="54"/>
                  <a:pt x="387" y="58"/>
                </a:cubicBezTo>
                <a:close/>
                <a:moveTo>
                  <a:pt x="66" y="352"/>
                </a:moveTo>
                <a:cubicBezTo>
                  <a:pt x="67" y="355"/>
                  <a:pt x="70" y="374"/>
                  <a:pt x="74" y="366"/>
                </a:cubicBezTo>
                <a:cubicBezTo>
                  <a:pt x="76" y="361"/>
                  <a:pt x="77" y="355"/>
                  <a:pt x="78" y="350"/>
                </a:cubicBezTo>
                <a:cubicBezTo>
                  <a:pt x="80" y="340"/>
                  <a:pt x="81" y="330"/>
                  <a:pt x="82" y="320"/>
                </a:cubicBezTo>
                <a:cubicBezTo>
                  <a:pt x="85" y="303"/>
                  <a:pt x="87" y="286"/>
                  <a:pt x="87" y="268"/>
                </a:cubicBezTo>
                <a:cubicBezTo>
                  <a:pt x="88" y="254"/>
                  <a:pt x="89" y="232"/>
                  <a:pt x="77" y="224"/>
                </a:cubicBezTo>
                <a:cubicBezTo>
                  <a:pt x="72" y="221"/>
                  <a:pt x="65" y="223"/>
                  <a:pt x="61" y="228"/>
                </a:cubicBezTo>
                <a:cubicBezTo>
                  <a:pt x="57" y="233"/>
                  <a:pt x="55" y="241"/>
                  <a:pt x="54" y="248"/>
                </a:cubicBezTo>
                <a:cubicBezTo>
                  <a:pt x="55" y="273"/>
                  <a:pt x="58" y="298"/>
                  <a:pt x="61" y="323"/>
                </a:cubicBezTo>
                <a:cubicBezTo>
                  <a:pt x="63" y="333"/>
                  <a:pt x="64" y="343"/>
                  <a:pt x="66" y="352"/>
                </a:cubicBezTo>
                <a:close/>
                <a:moveTo>
                  <a:pt x="74" y="425"/>
                </a:moveTo>
                <a:cubicBezTo>
                  <a:pt x="77" y="429"/>
                  <a:pt x="87" y="414"/>
                  <a:pt x="92" y="406"/>
                </a:cubicBezTo>
                <a:cubicBezTo>
                  <a:pt x="98" y="399"/>
                  <a:pt x="104" y="390"/>
                  <a:pt x="109" y="382"/>
                </a:cubicBezTo>
                <a:cubicBezTo>
                  <a:pt x="116" y="370"/>
                  <a:pt x="122" y="358"/>
                  <a:pt x="128" y="346"/>
                </a:cubicBezTo>
                <a:cubicBezTo>
                  <a:pt x="133" y="333"/>
                  <a:pt x="139" y="321"/>
                  <a:pt x="137" y="306"/>
                </a:cubicBezTo>
                <a:cubicBezTo>
                  <a:pt x="137" y="303"/>
                  <a:pt x="136" y="300"/>
                  <a:pt x="135" y="298"/>
                </a:cubicBezTo>
                <a:cubicBezTo>
                  <a:pt x="132" y="295"/>
                  <a:pt x="129" y="295"/>
                  <a:pt x="126" y="296"/>
                </a:cubicBezTo>
                <a:cubicBezTo>
                  <a:pt x="119" y="298"/>
                  <a:pt x="115" y="304"/>
                  <a:pt x="111" y="310"/>
                </a:cubicBezTo>
                <a:cubicBezTo>
                  <a:pt x="106" y="318"/>
                  <a:pt x="101" y="326"/>
                  <a:pt x="98" y="335"/>
                </a:cubicBezTo>
                <a:cubicBezTo>
                  <a:pt x="92" y="349"/>
                  <a:pt x="88" y="364"/>
                  <a:pt x="83" y="380"/>
                </a:cubicBezTo>
                <a:cubicBezTo>
                  <a:pt x="79" y="394"/>
                  <a:pt x="70" y="421"/>
                  <a:pt x="74" y="425"/>
                </a:cubicBezTo>
                <a:close/>
                <a:moveTo>
                  <a:pt x="74" y="1133"/>
                </a:moveTo>
                <a:cubicBezTo>
                  <a:pt x="77" y="1137"/>
                  <a:pt x="87" y="1122"/>
                  <a:pt x="92" y="1115"/>
                </a:cubicBezTo>
                <a:cubicBezTo>
                  <a:pt x="98" y="1107"/>
                  <a:pt x="104" y="1099"/>
                  <a:pt x="109" y="1090"/>
                </a:cubicBezTo>
                <a:cubicBezTo>
                  <a:pt x="116" y="1079"/>
                  <a:pt x="122" y="1067"/>
                  <a:pt x="128" y="1054"/>
                </a:cubicBezTo>
                <a:cubicBezTo>
                  <a:pt x="133" y="1042"/>
                  <a:pt x="139" y="1030"/>
                  <a:pt x="137" y="1015"/>
                </a:cubicBezTo>
                <a:cubicBezTo>
                  <a:pt x="137" y="1012"/>
                  <a:pt x="136" y="1008"/>
                  <a:pt x="135" y="1006"/>
                </a:cubicBezTo>
                <a:cubicBezTo>
                  <a:pt x="132" y="1003"/>
                  <a:pt x="129" y="1003"/>
                  <a:pt x="126" y="1004"/>
                </a:cubicBezTo>
                <a:cubicBezTo>
                  <a:pt x="119" y="1006"/>
                  <a:pt x="115" y="1012"/>
                  <a:pt x="111" y="1019"/>
                </a:cubicBezTo>
                <a:cubicBezTo>
                  <a:pt x="106" y="1026"/>
                  <a:pt x="101" y="1034"/>
                  <a:pt x="98" y="1043"/>
                </a:cubicBezTo>
                <a:cubicBezTo>
                  <a:pt x="92" y="1058"/>
                  <a:pt x="88" y="1073"/>
                  <a:pt x="83" y="1088"/>
                </a:cubicBezTo>
                <a:cubicBezTo>
                  <a:pt x="79" y="1103"/>
                  <a:pt x="70" y="1129"/>
                  <a:pt x="74" y="1133"/>
                </a:cubicBezTo>
                <a:close/>
                <a:moveTo>
                  <a:pt x="77" y="933"/>
                </a:moveTo>
                <a:cubicBezTo>
                  <a:pt x="72" y="930"/>
                  <a:pt x="65" y="932"/>
                  <a:pt x="61" y="937"/>
                </a:cubicBezTo>
                <a:cubicBezTo>
                  <a:pt x="57" y="942"/>
                  <a:pt x="55" y="949"/>
                  <a:pt x="54" y="956"/>
                </a:cubicBezTo>
                <a:cubicBezTo>
                  <a:pt x="55" y="982"/>
                  <a:pt x="58" y="1006"/>
                  <a:pt x="61" y="1031"/>
                </a:cubicBezTo>
                <a:cubicBezTo>
                  <a:pt x="63" y="1041"/>
                  <a:pt x="64" y="1051"/>
                  <a:pt x="66" y="1061"/>
                </a:cubicBezTo>
                <a:cubicBezTo>
                  <a:pt x="67" y="1064"/>
                  <a:pt x="70" y="1082"/>
                  <a:pt x="74" y="1074"/>
                </a:cubicBezTo>
                <a:cubicBezTo>
                  <a:pt x="76" y="1070"/>
                  <a:pt x="77" y="1063"/>
                  <a:pt x="78" y="1058"/>
                </a:cubicBezTo>
                <a:cubicBezTo>
                  <a:pt x="80" y="1048"/>
                  <a:pt x="81" y="1038"/>
                  <a:pt x="82" y="1028"/>
                </a:cubicBezTo>
                <a:cubicBezTo>
                  <a:pt x="85" y="1011"/>
                  <a:pt x="87" y="994"/>
                  <a:pt x="87" y="977"/>
                </a:cubicBezTo>
                <a:cubicBezTo>
                  <a:pt x="88" y="963"/>
                  <a:pt x="89" y="940"/>
                  <a:pt x="77" y="933"/>
                </a:cubicBezTo>
                <a:close/>
                <a:moveTo>
                  <a:pt x="49" y="1047"/>
                </a:moveTo>
                <a:cubicBezTo>
                  <a:pt x="45" y="1033"/>
                  <a:pt x="39" y="1009"/>
                  <a:pt x="26" y="1004"/>
                </a:cubicBezTo>
                <a:cubicBezTo>
                  <a:pt x="21" y="1003"/>
                  <a:pt x="16" y="1004"/>
                  <a:pt x="13" y="1008"/>
                </a:cubicBezTo>
                <a:cubicBezTo>
                  <a:pt x="9" y="1014"/>
                  <a:pt x="9" y="1022"/>
                  <a:pt x="11" y="1029"/>
                </a:cubicBezTo>
                <a:cubicBezTo>
                  <a:pt x="17" y="1050"/>
                  <a:pt x="25" y="1071"/>
                  <a:pt x="35" y="1089"/>
                </a:cubicBezTo>
                <a:cubicBezTo>
                  <a:pt x="40" y="1098"/>
                  <a:pt x="46" y="1107"/>
                  <a:pt x="51" y="1116"/>
                </a:cubicBezTo>
                <a:cubicBezTo>
                  <a:pt x="54" y="1120"/>
                  <a:pt x="68" y="1144"/>
                  <a:pt x="68" y="1134"/>
                </a:cubicBezTo>
                <a:cubicBezTo>
                  <a:pt x="68" y="1122"/>
                  <a:pt x="65" y="1110"/>
                  <a:pt x="62" y="1098"/>
                </a:cubicBezTo>
                <a:cubicBezTo>
                  <a:pt x="59" y="1081"/>
                  <a:pt x="54" y="1064"/>
                  <a:pt x="49" y="1047"/>
                </a:cubicBezTo>
                <a:close/>
                <a:moveTo>
                  <a:pt x="458" y="1486"/>
                </a:moveTo>
                <a:cubicBezTo>
                  <a:pt x="461" y="1490"/>
                  <a:pt x="471" y="1475"/>
                  <a:pt x="476" y="1468"/>
                </a:cubicBezTo>
                <a:cubicBezTo>
                  <a:pt x="482" y="1460"/>
                  <a:pt x="488" y="1452"/>
                  <a:pt x="493" y="1443"/>
                </a:cubicBezTo>
                <a:cubicBezTo>
                  <a:pt x="500" y="1432"/>
                  <a:pt x="506" y="1420"/>
                  <a:pt x="512" y="1407"/>
                </a:cubicBezTo>
                <a:cubicBezTo>
                  <a:pt x="517" y="1395"/>
                  <a:pt x="523" y="1382"/>
                  <a:pt x="521" y="1368"/>
                </a:cubicBezTo>
                <a:cubicBezTo>
                  <a:pt x="521" y="1364"/>
                  <a:pt x="520" y="1361"/>
                  <a:pt x="519" y="1359"/>
                </a:cubicBezTo>
                <a:cubicBezTo>
                  <a:pt x="516" y="1356"/>
                  <a:pt x="513" y="1356"/>
                  <a:pt x="510" y="1357"/>
                </a:cubicBezTo>
                <a:cubicBezTo>
                  <a:pt x="503" y="1359"/>
                  <a:pt x="499" y="1365"/>
                  <a:pt x="495" y="1372"/>
                </a:cubicBezTo>
                <a:cubicBezTo>
                  <a:pt x="490" y="1379"/>
                  <a:pt x="485" y="1387"/>
                  <a:pt x="482" y="1396"/>
                </a:cubicBezTo>
                <a:cubicBezTo>
                  <a:pt x="476" y="1411"/>
                  <a:pt x="472" y="1426"/>
                  <a:pt x="467" y="1441"/>
                </a:cubicBezTo>
                <a:cubicBezTo>
                  <a:pt x="463" y="1456"/>
                  <a:pt x="454" y="1482"/>
                  <a:pt x="458" y="1486"/>
                </a:cubicBezTo>
                <a:close/>
                <a:moveTo>
                  <a:pt x="461" y="1285"/>
                </a:moveTo>
                <a:cubicBezTo>
                  <a:pt x="456" y="1282"/>
                  <a:pt x="449" y="1285"/>
                  <a:pt x="445" y="1290"/>
                </a:cubicBezTo>
                <a:cubicBezTo>
                  <a:pt x="441" y="1295"/>
                  <a:pt x="439" y="1302"/>
                  <a:pt x="438" y="1309"/>
                </a:cubicBezTo>
                <a:cubicBezTo>
                  <a:pt x="439" y="1334"/>
                  <a:pt x="442" y="1359"/>
                  <a:pt x="445" y="1384"/>
                </a:cubicBezTo>
                <a:cubicBezTo>
                  <a:pt x="447" y="1394"/>
                  <a:pt x="448" y="1404"/>
                  <a:pt x="450" y="1414"/>
                </a:cubicBezTo>
                <a:cubicBezTo>
                  <a:pt x="451" y="1417"/>
                  <a:pt x="454" y="1435"/>
                  <a:pt x="458" y="1427"/>
                </a:cubicBezTo>
                <a:cubicBezTo>
                  <a:pt x="460" y="1423"/>
                  <a:pt x="461" y="1416"/>
                  <a:pt x="462" y="1411"/>
                </a:cubicBezTo>
                <a:cubicBezTo>
                  <a:pt x="464" y="1401"/>
                  <a:pt x="465" y="1391"/>
                  <a:pt x="466" y="1381"/>
                </a:cubicBezTo>
                <a:cubicBezTo>
                  <a:pt x="469" y="1364"/>
                  <a:pt x="471" y="1347"/>
                  <a:pt x="471" y="1330"/>
                </a:cubicBezTo>
                <a:cubicBezTo>
                  <a:pt x="472" y="1316"/>
                  <a:pt x="473" y="1293"/>
                  <a:pt x="461" y="1285"/>
                </a:cubicBezTo>
                <a:close/>
                <a:moveTo>
                  <a:pt x="484" y="65"/>
                </a:moveTo>
                <a:cubicBezTo>
                  <a:pt x="473" y="82"/>
                  <a:pt x="457" y="118"/>
                  <a:pt x="460" y="124"/>
                </a:cubicBezTo>
                <a:cubicBezTo>
                  <a:pt x="463" y="131"/>
                  <a:pt x="501" y="106"/>
                  <a:pt x="516" y="85"/>
                </a:cubicBezTo>
                <a:cubicBezTo>
                  <a:pt x="524" y="74"/>
                  <a:pt x="539" y="52"/>
                  <a:pt x="530" y="37"/>
                </a:cubicBezTo>
                <a:cubicBezTo>
                  <a:pt x="529" y="35"/>
                  <a:pt x="528" y="33"/>
                  <a:pt x="526" y="32"/>
                </a:cubicBezTo>
                <a:cubicBezTo>
                  <a:pt x="526" y="32"/>
                  <a:pt x="525" y="32"/>
                  <a:pt x="525" y="32"/>
                </a:cubicBezTo>
                <a:cubicBezTo>
                  <a:pt x="523" y="31"/>
                  <a:pt x="520" y="31"/>
                  <a:pt x="517" y="32"/>
                </a:cubicBezTo>
                <a:cubicBezTo>
                  <a:pt x="504" y="37"/>
                  <a:pt x="493" y="52"/>
                  <a:pt x="484" y="65"/>
                </a:cubicBezTo>
                <a:close/>
                <a:moveTo>
                  <a:pt x="433" y="1400"/>
                </a:moveTo>
                <a:cubicBezTo>
                  <a:pt x="429" y="1385"/>
                  <a:pt x="423" y="1362"/>
                  <a:pt x="409" y="1357"/>
                </a:cubicBezTo>
                <a:cubicBezTo>
                  <a:pt x="405" y="1356"/>
                  <a:pt x="400" y="1357"/>
                  <a:pt x="397" y="1361"/>
                </a:cubicBezTo>
                <a:cubicBezTo>
                  <a:pt x="393" y="1367"/>
                  <a:pt x="393" y="1375"/>
                  <a:pt x="395" y="1382"/>
                </a:cubicBezTo>
                <a:cubicBezTo>
                  <a:pt x="401" y="1403"/>
                  <a:pt x="409" y="1423"/>
                  <a:pt x="419" y="1442"/>
                </a:cubicBezTo>
                <a:cubicBezTo>
                  <a:pt x="424" y="1451"/>
                  <a:pt x="430" y="1460"/>
                  <a:pt x="435" y="1469"/>
                </a:cubicBezTo>
                <a:cubicBezTo>
                  <a:pt x="438" y="1473"/>
                  <a:pt x="452" y="1497"/>
                  <a:pt x="452" y="1487"/>
                </a:cubicBezTo>
                <a:cubicBezTo>
                  <a:pt x="452" y="1475"/>
                  <a:pt x="449" y="1462"/>
                  <a:pt x="446" y="1451"/>
                </a:cubicBezTo>
                <a:cubicBezTo>
                  <a:pt x="443" y="1434"/>
                  <a:pt x="438" y="1417"/>
                  <a:pt x="433" y="1400"/>
                </a:cubicBezTo>
                <a:close/>
                <a:moveTo>
                  <a:pt x="458" y="721"/>
                </a:moveTo>
                <a:cubicBezTo>
                  <a:pt x="460" y="717"/>
                  <a:pt x="461" y="711"/>
                  <a:pt x="462" y="706"/>
                </a:cubicBezTo>
                <a:cubicBezTo>
                  <a:pt x="464" y="696"/>
                  <a:pt x="465" y="685"/>
                  <a:pt x="466" y="675"/>
                </a:cubicBezTo>
                <a:cubicBezTo>
                  <a:pt x="469" y="658"/>
                  <a:pt x="471" y="641"/>
                  <a:pt x="471" y="624"/>
                </a:cubicBezTo>
                <a:cubicBezTo>
                  <a:pt x="472" y="610"/>
                  <a:pt x="473" y="587"/>
                  <a:pt x="461" y="580"/>
                </a:cubicBezTo>
                <a:cubicBezTo>
                  <a:pt x="456" y="577"/>
                  <a:pt x="449" y="579"/>
                  <a:pt x="445" y="584"/>
                </a:cubicBezTo>
                <a:cubicBezTo>
                  <a:pt x="441" y="589"/>
                  <a:pt x="439" y="596"/>
                  <a:pt x="438" y="604"/>
                </a:cubicBezTo>
                <a:cubicBezTo>
                  <a:pt x="439" y="629"/>
                  <a:pt x="442" y="654"/>
                  <a:pt x="445" y="679"/>
                </a:cubicBezTo>
                <a:cubicBezTo>
                  <a:pt x="447" y="688"/>
                  <a:pt x="448" y="698"/>
                  <a:pt x="450" y="708"/>
                </a:cubicBezTo>
                <a:cubicBezTo>
                  <a:pt x="451" y="711"/>
                  <a:pt x="454" y="730"/>
                  <a:pt x="458" y="721"/>
                </a:cubicBezTo>
                <a:close/>
                <a:moveTo>
                  <a:pt x="476" y="762"/>
                </a:moveTo>
                <a:cubicBezTo>
                  <a:pt x="482" y="754"/>
                  <a:pt x="488" y="746"/>
                  <a:pt x="493" y="738"/>
                </a:cubicBezTo>
                <a:cubicBezTo>
                  <a:pt x="500" y="726"/>
                  <a:pt x="506" y="714"/>
                  <a:pt x="512" y="702"/>
                </a:cubicBezTo>
                <a:cubicBezTo>
                  <a:pt x="517" y="689"/>
                  <a:pt x="523" y="677"/>
                  <a:pt x="521" y="662"/>
                </a:cubicBezTo>
                <a:cubicBezTo>
                  <a:pt x="521" y="659"/>
                  <a:pt x="520" y="656"/>
                  <a:pt x="519" y="653"/>
                </a:cubicBezTo>
                <a:cubicBezTo>
                  <a:pt x="516" y="651"/>
                  <a:pt x="513" y="651"/>
                  <a:pt x="510" y="651"/>
                </a:cubicBezTo>
                <a:cubicBezTo>
                  <a:pt x="503" y="653"/>
                  <a:pt x="499" y="659"/>
                  <a:pt x="495" y="666"/>
                </a:cubicBezTo>
                <a:cubicBezTo>
                  <a:pt x="490" y="674"/>
                  <a:pt x="485" y="681"/>
                  <a:pt x="482" y="690"/>
                </a:cubicBezTo>
                <a:cubicBezTo>
                  <a:pt x="476" y="705"/>
                  <a:pt x="472" y="720"/>
                  <a:pt x="467" y="735"/>
                </a:cubicBezTo>
                <a:cubicBezTo>
                  <a:pt x="463" y="750"/>
                  <a:pt x="454" y="776"/>
                  <a:pt x="458" y="781"/>
                </a:cubicBezTo>
                <a:cubicBezTo>
                  <a:pt x="461" y="785"/>
                  <a:pt x="471" y="769"/>
                  <a:pt x="476" y="762"/>
                </a:cubicBezTo>
                <a:close/>
                <a:moveTo>
                  <a:pt x="409" y="652"/>
                </a:moveTo>
                <a:cubicBezTo>
                  <a:pt x="405" y="650"/>
                  <a:pt x="400" y="651"/>
                  <a:pt x="397" y="656"/>
                </a:cubicBezTo>
                <a:cubicBezTo>
                  <a:pt x="393" y="661"/>
                  <a:pt x="393" y="669"/>
                  <a:pt x="395" y="676"/>
                </a:cubicBezTo>
                <a:cubicBezTo>
                  <a:pt x="401" y="698"/>
                  <a:pt x="409" y="718"/>
                  <a:pt x="419" y="736"/>
                </a:cubicBezTo>
                <a:cubicBezTo>
                  <a:pt x="424" y="746"/>
                  <a:pt x="430" y="755"/>
                  <a:pt x="435" y="763"/>
                </a:cubicBezTo>
                <a:cubicBezTo>
                  <a:pt x="438" y="767"/>
                  <a:pt x="452" y="791"/>
                  <a:pt x="452" y="781"/>
                </a:cubicBezTo>
                <a:cubicBezTo>
                  <a:pt x="452" y="769"/>
                  <a:pt x="449" y="757"/>
                  <a:pt x="446" y="746"/>
                </a:cubicBezTo>
                <a:cubicBezTo>
                  <a:pt x="443" y="728"/>
                  <a:pt x="438" y="711"/>
                  <a:pt x="433" y="694"/>
                </a:cubicBezTo>
                <a:cubicBezTo>
                  <a:pt x="429" y="680"/>
                  <a:pt x="423" y="656"/>
                  <a:pt x="409" y="652"/>
                </a:cubicBezTo>
                <a:close/>
                <a:moveTo>
                  <a:pt x="458" y="75"/>
                </a:moveTo>
                <a:cubicBezTo>
                  <a:pt x="461" y="79"/>
                  <a:pt x="471" y="64"/>
                  <a:pt x="476" y="56"/>
                </a:cubicBezTo>
                <a:cubicBezTo>
                  <a:pt x="482" y="49"/>
                  <a:pt x="488" y="41"/>
                  <a:pt x="493" y="32"/>
                </a:cubicBezTo>
                <a:cubicBezTo>
                  <a:pt x="499" y="22"/>
                  <a:pt x="505" y="11"/>
                  <a:pt x="510" y="0"/>
                </a:cubicBezTo>
                <a:cubicBezTo>
                  <a:pt x="476" y="0"/>
                  <a:pt x="476" y="0"/>
                  <a:pt x="476" y="0"/>
                </a:cubicBezTo>
                <a:cubicBezTo>
                  <a:pt x="473" y="10"/>
                  <a:pt x="470" y="20"/>
                  <a:pt x="467" y="30"/>
                </a:cubicBezTo>
                <a:cubicBezTo>
                  <a:pt x="463" y="44"/>
                  <a:pt x="454" y="71"/>
                  <a:pt x="458" y="75"/>
                </a:cubicBezTo>
                <a:close/>
                <a:moveTo>
                  <a:pt x="142" y="382"/>
                </a:moveTo>
                <a:cubicBezTo>
                  <a:pt x="142" y="382"/>
                  <a:pt x="141" y="382"/>
                  <a:pt x="141" y="382"/>
                </a:cubicBezTo>
                <a:cubicBezTo>
                  <a:pt x="139" y="380"/>
                  <a:pt x="136" y="381"/>
                  <a:pt x="133" y="382"/>
                </a:cubicBezTo>
                <a:cubicBezTo>
                  <a:pt x="120" y="387"/>
                  <a:pt x="109" y="402"/>
                  <a:pt x="100" y="415"/>
                </a:cubicBezTo>
                <a:cubicBezTo>
                  <a:pt x="89" y="432"/>
                  <a:pt x="73" y="468"/>
                  <a:pt x="76" y="474"/>
                </a:cubicBezTo>
                <a:cubicBezTo>
                  <a:pt x="79" y="480"/>
                  <a:pt x="117" y="456"/>
                  <a:pt x="132" y="435"/>
                </a:cubicBezTo>
                <a:cubicBezTo>
                  <a:pt x="140" y="424"/>
                  <a:pt x="155" y="402"/>
                  <a:pt x="146" y="387"/>
                </a:cubicBezTo>
                <a:cubicBezTo>
                  <a:pt x="145" y="385"/>
                  <a:pt x="144" y="383"/>
                  <a:pt x="142" y="382"/>
                </a:cubicBezTo>
                <a:close/>
                <a:moveTo>
                  <a:pt x="471" y="2035"/>
                </a:moveTo>
                <a:cubicBezTo>
                  <a:pt x="472" y="2021"/>
                  <a:pt x="473" y="1998"/>
                  <a:pt x="461" y="1991"/>
                </a:cubicBezTo>
                <a:cubicBezTo>
                  <a:pt x="456" y="1988"/>
                  <a:pt x="449" y="1990"/>
                  <a:pt x="445" y="1995"/>
                </a:cubicBezTo>
                <a:cubicBezTo>
                  <a:pt x="441" y="2000"/>
                  <a:pt x="439" y="2008"/>
                  <a:pt x="438" y="2015"/>
                </a:cubicBezTo>
                <a:cubicBezTo>
                  <a:pt x="439" y="2040"/>
                  <a:pt x="442" y="2065"/>
                  <a:pt x="445" y="2090"/>
                </a:cubicBezTo>
                <a:cubicBezTo>
                  <a:pt x="447" y="2100"/>
                  <a:pt x="448" y="2109"/>
                  <a:pt x="450" y="2119"/>
                </a:cubicBezTo>
                <a:cubicBezTo>
                  <a:pt x="451" y="2122"/>
                  <a:pt x="454" y="2141"/>
                  <a:pt x="458" y="2133"/>
                </a:cubicBezTo>
                <a:cubicBezTo>
                  <a:pt x="460" y="2128"/>
                  <a:pt x="461" y="2122"/>
                  <a:pt x="462" y="2117"/>
                </a:cubicBezTo>
                <a:cubicBezTo>
                  <a:pt x="464" y="2107"/>
                  <a:pt x="465" y="2097"/>
                  <a:pt x="466" y="2086"/>
                </a:cubicBezTo>
                <a:cubicBezTo>
                  <a:pt x="469" y="2069"/>
                  <a:pt x="471" y="2052"/>
                  <a:pt x="471" y="2035"/>
                </a:cubicBezTo>
                <a:close/>
                <a:moveTo>
                  <a:pt x="433" y="2106"/>
                </a:moveTo>
                <a:cubicBezTo>
                  <a:pt x="429" y="2091"/>
                  <a:pt x="423" y="2068"/>
                  <a:pt x="409" y="2063"/>
                </a:cubicBezTo>
                <a:cubicBezTo>
                  <a:pt x="405" y="2061"/>
                  <a:pt x="400" y="2062"/>
                  <a:pt x="397" y="2067"/>
                </a:cubicBezTo>
                <a:cubicBezTo>
                  <a:pt x="393" y="2072"/>
                  <a:pt x="393" y="2081"/>
                  <a:pt x="395" y="2088"/>
                </a:cubicBezTo>
                <a:cubicBezTo>
                  <a:pt x="401" y="2109"/>
                  <a:pt x="409" y="2129"/>
                  <a:pt x="419" y="2148"/>
                </a:cubicBezTo>
                <a:cubicBezTo>
                  <a:pt x="421" y="2151"/>
                  <a:pt x="423" y="2155"/>
                  <a:pt x="426" y="2159"/>
                </a:cubicBezTo>
                <a:cubicBezTo>
                  <a:pt x="447" y="2159"/>
                  <a:pt x="447" y="2159"/>
                  <a:pt x="447" y="2159"/>
                </a:cubicBezTo>
                <a:cubicBezTo>
                  <a:pt x="447" y="2158"/>
                  <a:pt x="446" y="2157"/>
                  <a:pt x="446" y="2157"/>
                </a:cubicBezTo>
                <a:cubicBezTo>
                  <a:pt x="443" y="2139"/>
                  <a:pt x="438" y="2122"/>
                  <a:pt x="433" y="2106"/>
                </a:cubicBezTo>
                <a:close/>
                <a:moveTo>
                  <a:pt x="521" y="2073"/>
                </a:moveTo>
                <a:cubicBezTo>
                  <a:pt x="521" y="2070"/>
                  <a:pt x="520" y="2067"/>
                  <a:pt x="519" y="2065"/>
                </a:cubicBezTo>
                <a:cubicBezTo>
                  <a:pt x="516" y="2062"/>
                  <a:pt x="513" y="2062"/>
                  <a:pt x="510" y="2063"/>
                </a:cubicBezTo>
                <a:cubicBezTo>
                  <a:pt x="503" y="2065"/>
                  <a:pt x="499" y="2071"/>
                  <a:pt x="495" y="2077"/>
                </a:cubicBezTo>
                <a:cubicBezTo>
                  <a:pt x="490" y="2085"/>
                  <a:pt x="485" y="2092"/>
                  <a:pt x="482" y="2101"/>
                </a:cubicBezTo>
                <a:cubicBezTo>
                  <a:pt x="476" y="2116"/>
                  <a:pt x="472" y="2131"/>
                  <a:pt x="467" y="2146"/>
                </a:cubicBezTo>
                <a:cubicBezTo>
                  <a:pt x="466" y="2150"/>
                  <a:pt x="465" y="2154"/>
                  <a:pt x="463" y="2159"/>
                </a:cubicBezTo>
                <a:cubicBezTo>
                  <a:pt x="486" y="2159"/>
                  <a:pt x="486" y="2159"/>
                  <a:pt x="486" y="2159"/>
                </a:cubicBezTo>
                <a:cubicBezTo>
                  <a:pt x="489" y="2155"/>
                  <a:pt x="491" y="2152"/>
                  <a:pt x="493" y="2149"/>
                </a:cubicBezTo>
                <a:cubicBezTo>
                  <a:pt x="500" y="2137"/>
                  <a:pt x="506" y="2125"/>
                  <a:pt x="512" y="2113"/>
                </a:cubicBezTo>
                <a:cubicBezTo>
                  <a:pt x="517" y="2100"/>
                  <a:pt x="523" y="2088"/>
                  <a:pt x="521" y="2073"/>
                </a:cubicBezTo>
                <a:close/>
                <a:moveTo>
                  <a:pt x="438" y="1535"/>
                </a:moveTo>
                <a:cubicBezTo>
                  <a:pt x="440" y="1537"/>
                  <a:pt x="442" y="1538"/>
                  <a:pt x="444" y="1539"/>
                </a:cubicBezTo>
                <a:cubicBezTo>
                  <a:pt x="445" y="1539"/>
                  <a:pt x="446" y="1539"/>
                  <a:pt x="447" y="1539"/>
                </a:cubicBezTo>
                <a:cubicBezTo>
                  <a:pt x="448" y="1539"/>
                  <a:pt x="449" y="1538"/>
                  <a:pt x="450" y="1537"/>
                </a:cubicBezTo>
                <a:cubicBezTo>
                  <a:pt x="454" y="1532"/>
                  <a:pt x="448" y="1519"/>
                  <a:pt x="447" y="1514"/>
                </a:cubicBezTo>
                <a:cubicBezTo>
                  <a:pt x="443" y="1505"/>
                  <a:pt x="439" y="1498"/>
                  <a:pt x="435" y="1490"/>
                </a:cubicBezTo>
                <a:cubicBezTo>
                  <a:pt x="429" y="1476"/>
                  <a:pt x="422" y="1463"/>
                  <a:pt x="413" y="1451"/>
                </a:cubicBezTo>
                <a:cubicBezTo>
                  <a:pt x="410" y="1447"/>
                  <a:pt x="406" y="1442"/>
                  <a:pt x="401" y="1440"/>
                </a:cubicBezTo>
                <a:cubicBezTo>
                  <a:pt x="396" y="1438"/>
                  <a:pt x="390" y="1440"/>
                  <a:pt x="387" y="1445"/>
                </a:cubicBezTo>
                <a:cubicBezTo>
                  <a:pt x="385" y="1449"/>
                  <a:pt x="384" y="1453"/>
                  <a:pt x="385" y="1457"/>
                </a:cubicBezTo>
                <a:cubicBezTo>
                  <a:pt x="385" y="1461"/>
                  <a:pt x="386" y="1465"/>
                  <a:pt x="387" y="1469"/>
                </a:cubicBezTo>
                <a:cubicBezTo>
                  <a:pt x="398" y="1498"/>
                  <a:pt x="418" y="1518"/>
                  <a:pt x="438" y="1535"/>
                </a:cubicBezTo>
                <a:close/>
                <a:moveTo>
                  <a:pt x="401" y="2146"/>
                </a:moveTo>
                <a:cubicBezTo>
                  <a:pt x="396" y="2144"/>
                  <a:pt x="390" y="2146"/>
                  <a:pt x="387" y="2151"/>
                </a:cubicBezTo>
                <a:cubicBezTo>
                  <a:pt x="386" y="2153"/>
                  <a:pt x="385" y="2156"/>
                  <a:pt x="385" y="2159"/>
                </a:cubicBezTo>
                <a:cubicBezTo>
                  <a:pt x="415" y="2159"/>
                  <a:pt x="415" y="2159"/>
                  <a:pt x="415" y="2159"/>
                </a:cubicBezTo>
                <a:cubicBezTo>
                  <a:pt x="414" y="2158"/>
                  <a:pt x="414" y="2158"/>
                  <a:pt x="413" y="2157"/>
                </a:cubicBezTo>
                <a:cubicBezTo>
                  <a:pt x="410" y="2152"/>
                  <a:pt x="406" y="2148"/>
                  <a:pt x="401" y="2146"/>
                </a:cubicBezTo>
                <a:close/>
                <a:moveTo>
                  <a:pt x="526" y="2149"/>
                </a:moveTo>
                <a:cubicBezTo>
                  <a:pt x="526" y="2149"/>
                  <a:pt x="525" y="2149"/>
                  <a:pt x="525" y="2148"/>
                </a:cubicBezTo>
                <a:cubicBezTo>
                  <a:pt x="523" y="2147"/>
                  <a:pt x="520" y="2147"/>
                  <a:pt x="517" y="2148"/>
                </a:cubicBezTo>
                <a:cubicBezTo>
                  <a:pt x="512" y="2151"/>
                  <a:pt x="507" y="2154"/>
                  <a:pt x="502" y="2159"/>
                </a:cubicBezTo>
                <a:cubicBezTo>
                  <a:pt x="532" y="2159"/>
                  <a:pt x="532" y="2159"/>
                  <a:pt x="532" y="2159"/>
                </a:cubicBezTo>
                <a:cubicBezTo>
                  <a:pt x="531" y="2157"/>
                  <a:pt x="531" y="2155"/>
                  <a:pt x="530" y="2153"/>
                </a:cubicBezTo>
                <a:cubicBezTo>
                  <a:pt x="529" y="2152"/>
                  <a:pt x="528" y="2150"/>
                  <a:pt x="526" y="2149"/>
                </a:cubicBezTo>
                <a:close/>
                <a:moveTo>
                  <a:pt x="35" y="381"/>
                </a:moveTo>
                <a:cubicBezTo>
                  <a:pt x="40" y="390"/>
                  <a:pt x="46" y="399"/>
                  <a:pt x="51" y="407"/>
                </a:cubicBezTo>
                <a:cubicBezTo>
                  <a:pt x="54" y="411"/>
                  <a:pt x="68" y="436"/>
                  <a:pt x="68" y="426"/>
                </a:cubicBezTo>
                <a:cubicBezTo>
                  <a:pt x="68" y="414"/>
                  <a:pt x="65" y="401"/>
                  <a:pt x="62" y="390"/>
                </a:cubicBezTo>
                <a:cubicBezTo>
                  <a:pt x="59" y="373"/>
                  <a:pt x="54" y="355"/>
                  <a:pt x="49" y="339"/>
                </a:cubicBezTo>
                <a:cubicBezTo>
                  <a:pt x="45" y="324"/>
                  <a:pt x="39" y="301"/>
                  <a:pt x="26" y="296"/>
                </a:cubicBezTo>
                <a:cubicBezTo>
                  <a:pt x="21" y="294"/>
                  <a:pt x="16" y="296"/>
                  <a:pt x="13" y="300"/>
                </a:cubicBezTo>
                <a:cubicBezTo>
                  <a:pt x="9" y="305"/>
                  <a:pt x="9" y="314"/>
                  <a:pt x="11" y="321"/>
                </a:cubicBezTo>
                <a:cubicBezTo>
                  <a:pt x="17" y="342"/>
                  <a:pt x="25" y="362"/>
                  <a:pt x="35" y="381"/>
                </a:cubicBezTo>
                <a:close/>
                <a:moveTo>
                  <a:pt x="526" y="1444"/>
                </a:moveTo>
                <a:cubicBezTo>
                  <a:pt x="526" y="1443"/>
                  <a:pt x="525" y="1443"/>
                  <a:pt x="525" y="1443"/>
                </a:cubicBezTo>
                <a:cubicBezTo>
                  <a:pt x="523" y="1442"/>
                  <a:pt x="520" y="1442"/>
                  <a:pt x="517" y="1443"/>
                </a:cubicBezTo>
                <a:cubicBezTo>
                  <a:pt x="504" y="1448"/>
                  <a:pt x="493" y="1463"/>
                  <a:pt x="484" y="1476"/>
                </a:cubicBezTo>
                <a:cubicBezTo>
                  <a:pt x="473" y="1493"/>
                  <a:pt x="457" y="1529"/>
                  <a:pt x="460" y="1536"/>
                </a:cubicBezTo>
                <a:cubicBezTo>
                  <a:pt x="463" y="1542"/>
                  <a:pt x="501" y="1517"/>
                  <a:pt x="516" y="1497"/>
                </a:cubicBezTo>
                <a:cubicBezTo>
                  <a:pt x="524" y="1485"/>
                  <a:pt x="539" y="1464"/>
                  <a:pt x="530" y="1448"/>
                </a:cubicBezTo>
                <a:cubicBezTo>
                  <a:pt x="529" y="1446"/>
                  <a:pt x="528" y="1445"/>
                  <a:pt x="526" y="1444"/>
                </a:cubicBezTo>
                <a:close/>
                <a:moveTo>
                  <a:pt x="526" y="738"/>
                </a:moveTo>
                <a:cubicBezTo>
                  <a:pt x="526" y="738"/>
                  <a:pt x="525" y="738"/>
                  <a:pt x="525" y="737"/>
                </a:cubicBezTo>
                <a:cubicBezTo>
                  <a:pt x="523" y="736"/>
                  <a:pt x="520" y="736"/>
                  <a:pt x="517" y="737"/>
                </a:cubicBezTo>
                <a:cubicBezTo>
                  <a:pt x="504" y="743"/>
                  <a:pt x="493" y="757"/>
                  <a:pt x="484" y="770"/>
                </a:cubicBezTo>
                <a:cubicBezTo>
                  <a:pt x="473" y="788"/>
                  <a:pt x="457" y="824"/>
                  <a:pt x="460" y="830"/>
                </a:cubicBezTo>
                <a:cubicBezTo>
                  <a:pt x="463" y="836"/>
                  <a:pt x="501" y="811"/>
                  <a:pt x="516" y="791"/>
                </a:cubicBezTo>
                <a:cubicBezTo>
                  <a:pt x="524" y="780"/>
                  <a:pt x="539" y="758"/>
                  <a:pt x="530" y="742"/>
                </a:cubicBezTo>
                <a:cubicBezTo>
                  <a:pt x="529" y="741"/>
                  <a:pt x="528" y="739"/>
                  <a:pt x="526" y="738"/>
                </a:cubicBezTo>
                <a:close/>
                <a:moveTo>
                  <a:pt x="51" y="1841"/>
                </a:moveTo>
                <a:cubicBezTo>
                  <a:pt x="45" y="1827"/>
                  <a:pt x="38" y="1814"/>
                  <a:pt x="29" y="1802"/>
                </a:cubicBezTo>
                <a:cubicBezTo>
                  <a:pt x="26" y="1797"/>
                  <a:pt x="22" y="1793"/>
                  <a:pt x="17" y="1791"/>
                </a:cubicBezTo>
                <a:cubicBezTo>
                  <a:pt x="12" y="1789"/>
                  <a:pt x="6" y="1791"/>
                  <a:pt x="3" y="1796"/>
                </a:cubicBezTo>
                <a:cubicBezTo>
                  <a:pt x="1" y="1800"/>
                  <a:pt x="0" y="1804"/>
                  <a:pt x="1" y="1808"/>
                </a:cubicBezTo>
                <a:cubicBezTo>
                  <a:pt x="1" y="1812"/>
                  <a:pt x="2" y="1816"/>
                  <a:pt x="3" y="1820"/>
                </a:cubicBezTo>
                <a:cubicBezTo>
                  <a:pt x="14" y="1849"/>
                  <a:pt x="34" y="1869"/>
                  <a:pt x="54" y="1886"/>
                </a:cubicBezTo>
                <a:cubicBezTo>
                  <a:pt x="56" y="1887"/>
                  <a:pt x="58" y="1889"/>
                  <a:pt x="60" y="1890"/>
                </a:cubicBezTo>
                <a:cubicBezTo>
                  <a:pt x="61" y="1890"/>
                  <a:pt x="62" y="1890"/>
                  <a:pt x="63" y="1890"/>
                </a:cubicBezTo>
                <a:cubicBezTo>
                  <a:pt x="64" y="1890"/>
                  <a:pt x="65" y="1889"/>
                  <a:pt x="66" y="1888"/>
                </a:cubicBezTo>
                <a:cubicBezTo>
                  <a:pt x="70" y="1883"/>
                  <a:pt x="64" y="1869"/>
                  <a:pt x="63" y="1865"/>
                </a:cubicBezTo>
                <a:cubicBezTo>
                  <a:pt x="59" y="1856"/>
                  <a:pt x="55" y="1849"/>
                  <a:pt x="51" y="1841"/>
                </a:cubicBezTo>
                <a:close/>
                <a:moveTo>
                  <a:pt x="3" y="1116"/>
                </a:moveTo>
                <a:cubicBezTo>
                  <a:pt x="14" y="1146"/>
                  <a:pt x="34" y="1165"/>
                  <a:pt x="54" y="1182"/>
                </a:cubicBezTo>
                <a:cubicBezTo>
                  <a:pt x="56" y="1184"/>
                  <a:pt x="58" y="1185"/>
                  <a:pt x="60" y="1186"/>
                </a:cubicBezTo>
                <a:cubicBezTo>
                  <a:pt x="61" y="1186"/>
                  <a:pt x="62" y="1186"/>
                  <a:pt x="63" y="1186"/>
                </a:cubicBezTo>
                <a:cubicBezTo>
                  <a:pt x="64" y="1186"/>
                  <a:pt x="65" y="1185"/>
                  <a:pt x="66" y="1184"/>
                </a:cubicBezTo>
                <a:cubicBezTo>
                  <a:pt x="70" y="1179"/>
                  <a:pt x="64" y="1166"/>
                  <a:pt x="63" y="1161"/>
                </a:cubicBezTo>
                <a:cubicBezTo>
                  <a:pt x="59" y="1153"/>
                  <a:pt x="55" y="1145"/>
                  <a:pt x="51" y="1137"/>
                </a:cubicBezTo>
                <a:cubicBezTo>
                  <a:pt x="45" y="1124"/>
                  <a:pt x="38" y="1110"/>
                  <a:pt x="29" y="1099"/>
                </a:cubicBezTo>
                <a:cubicBezTo>
                  <a:pt x="26" y="1094"/>
                  <a:pt x="22" y="1089"/>
                  <a:pt x="17" y="1087"/>
                </a:cubicBezTo>
                <a:cubicBezTo>
                  <a:pt x="12" y="1086"/>
                  <a:pt x="6" y="1087"/>
                  <a:pt x="3" y="1093"/>
                </a:cubicBezTo>
                <a:cubicBezTo>
                  <a:pt x="1" y="1096"/>
                  <a:pt x="0" y="1100"/>
                  <a:pt x="1" y="1104"/>
                </a:cubicBezTo>
                <a:cubicBezTo>
                  <a:pt x="1" y="1109"/>
                  <a:pt x="2" y="1112"/>
                  <a:pt x="3" y="1116"/>
                </a:cubicBezTo>
                <a:close/>
                <a:moveTo>
                  <a:pt x="49" y="1751"/>
                </a:moveTo>
                <a:cubicBezTo>
                  <a:pt x="45" y="1736"/>
                  <a:pt x="39" y="1713"/>
                  <a:pt x="26" y="1708"/>
                </a:cubicBezTo>
                <a:cubicBezTo>
                  <a:pt x="21" y="1706"/>
                  <a:pt x="16" y="1708"/>
                  <a:pt x="13" y="1712"/>
                </a:cubicBezTo>
                <a:cubicBezTo>
                  <a:pt x="9" y="1718"/>
                  <a:pt x="9" y="1726"/>
                  <a:pt x="11" y="1733"/>
                </a:cubicBezTo>
                <a:cubicBezTo>
                  <a:pt x="17" y="1754"/>
                  <a:pt x="25" y="1774"/>
                  <a:pt x="35" y="1793"/>
                </a:cubicBezTo>
                <a:cubicBezTo>
                  <a:pt x="40" y="1802"/>
                  <a:pt x="46" y="1811"/>
                  <a:pt x="51" y="1820"/>
                </a:cubicBezTo>
                <a:cubicBezTo>
                  <a:pt x="54" y="1824"/>
                  <a:pt x="68" y="1848"/>
                  <a:pt x="68" y="1838"/>
                </a:cubicBezTo>
                <a:cubicBezTo>
                  <a:pt x="68" y="1826"/>
                  <a:pt x="65" y="1813"/>
                  <a:pt x="62" y="1802"/>
                </a:cubicBezTo>
                <a:cubicBezTo>
                  <a:pt x="59" y="1785"/>
                  <a:pt x="54" y="1768"/>
                  <a:pt x="49" y="1751"/>
                </a:cubicBezTo>
                <a:close/>
                <a:moveTo>
                  <a:pt x="3" y="408"/>
                </a:moveTo>
                <a:cubicBezTo>
                  <a:pt x="14" y="437"/>
                  <a:pt x="34" y="457"/>
                  <a:pt x="54" y="474"/>
                </a:cubicBezTo>
                <a:cubicBezTo>
                  <a:pt x="56" y="475"/>
                  <a:pt x="58" y="477"/>
                  <a:pt x="60" y="478"/>
                </a:cubicBezTo>
                <a:cubicBezTo>
                  <a:pt x="61" y="478"/>
                  <a:pt x="62" y="478"/>
                  <a:pt x="63" y="478"/>
                </a:cubicBezTo>
                <a:cubicBezTo>
                  <a:pt x="64" y="478"/>
                  <a:pt x="65" y="477"/>
                  <a:pt x="66" y="476"/>
                </a:cubicBezTo>
                <a:cubicBezTo>
                  <a:pt x="70" y="471"/>
                  <a:pt x="64" y="457"/>
                  <a:pt x="63" y="453"/>
                </a:cubicBezTo>
                <a:cubicBezTo>
                  <a:pt x="59" y="444"/>
                  <a:pt x="55" y="436"/>
                  <a:pt x="51" y="429"/>
                </a:cubicBezTo>
                <a:cubicBezTo>
                  <a:pt x="45" y="415"/>
                  <a:pt x="38" y="402"/>
                  <a:pt x="29" y="390"/>
                </a:cubicBezTo>
                <a:cubicBezTo>
                  <a:pt x="26" y="385"/>
                  <a:pt x="22" y="381"/>
                  <a:pt x="17" y="379"/>
                </a:cubicBezTo>
                <a:cubicBezTo>
                  <a:pt x="12" y="377"/>
                  <a:pt x="6" y="379"/>
                  <a:pt x="3" y="384"/>
                </a:cubicBezTo>
                <a:cubicBezTo>
                  <a:pt x="1" y="387"/>
                  <a:pt x="0" y="392"/>
                  <a:pt x="1" y="396"/>
                </a:cubicBezTo>
                <a:cubicBezTo>
                  <a:pt x="1" y="400"/>
                  <a:pt x="2" y="404"/>
                  <a:pt x="3" y="408"/>
                </a:cubicBezTo>
                <a:close/>
                <a:moveTo>
                  <a:pt x="142" y="1794"/>
                </a:moveTo>
                <a:cubicBezTo>
                  <a:pt x="142" y="1794"/>
                  <a:pt x="141" y="1794"/>
                  <a:pt x="141" y="1794"/>
                </a:cubicBezTo>
                <a:cubicBezTo>
                  <a:pt x="139" y="1793"/>
                  <a:pt x="136" y="1793"/>
                  <a:pt x="133" y="1794"/>
                </a:cubicBezTo>
                <a:cubicBezTo>
                  <a:pt x="120" y="1799"/>
                  <a:pt x="109" y="1814"/>
                  <a:pt x="100" y="1827"/>
                </a:cubicBezTo>
                <a:cubicBezTo>
                  <a:pt x="89" y="1844"/>
                  <a:pt x="73" y="1880"/>
                  <a:pt x="76" y="1886"/>
                </a:cubicBezTo>
                <a:cubicBezTo>
                  <a:pt x="79" y="1893"/>
                  <a:pt x="117" y="1868"/>
                  <a:pt x="132" y="1847"/>
                </a:cubicBezTo>
                <a:cubicBezTo>
                  <a:pt x="140" y="1836"/>
                  <a:pt x="155" y="1815"/>
                  <a:pt x="146" y="1799"/>
                </a:cubicBezTo>
                <a:cubicBezTo>
                  <a:pt x="145" y="1797"/>
                  <a:pt x="144" y="1796"/>
                  <a:pt x="142" y="1794"/>
                </a:cubicBezTo>
                <a:close/>
                <a:moveTo>
                  <a:pt x="142" y="1091"/>
                </a:moveTo>
                <a:cubicBezTo>
                  <a:pt x="142" y="1091"/>
                  <a:pt x="141" y="1090"/>
                  <a:pt x="141" y="1090"/>
                </a:cubicBezTo>
                <a:cubicBezTo>
                  <a:pt x="139" y="1089"/>
                  <a:pt x="136" y="1089"/>
                  <a:pt x="133" y="1090"/>
                </a:cubicBezTo>
                <a:cubicBezTo>
                  <a:pt x="120" y="1095"/>
                  <a:pt x="109" y="1110"/>
                  <a:pt x="100" y="1123"/>
                </a:cubicBezTo>
                <a:cubicBezTo>
                  <a:pt x="89" y="1140"/>
                  <a:pt x="73" y="1176"/>
                  <a:pt x="76" y="1183"/>
                </a:cubicBezTo>
                <a:cubicBezTo>
                  <a:pt x="79" y="1189"/>
                  <a:pt x="117" y="1164"/>
                  <a:pt x="132" y="1144"/>
                </a:cubicBezTo>
                <a:cubicBezTo>
                  <a:pt x="140" y="1133"/>
                  <a:pt x="155" y="1111"/>
                  <a:pt x="146" y="1095"/>
                </a:cubicBezTo>
                <a:cubicBezTo>
                  <a:pt x="145" y="1093"/>
                  <a:pt x="144" y="1092"/>
                  <a:pt x="142" y="1091"/>
                </a:cubicBezTo>
                <a:close/>
                <a:moveTo>
                  <a:pt x="74" y="1778"/>
                </a:moveTo>
                <a:cubicBezTo>
                  <a:pt x="76" y="1773"/>
                  <a:pt x="77" y="1767"/>
                  <a:pt x="78" y="1762"/>
                </a:cubicBezTo>
                <a:cubicBezTo>
                  <a:pt x="80" y="1752"/>
                  <a:pt x="81" y="1742"/>
                  <a:pt x="82" y="1732"/>
                </a:cubicBezTo>
                <a:cubicBezTo>
                  <a:pt x="85" y="1715"/>
                  <a:pt x="87" y="1698"/>
                  <a:pt x="87" y="1681"/>
                </a:cubicBezTo>
                <a:cubicBezTo>
                  <a:pt x="88" y="1666"/>
                  <a:pt x="89" y="1644"/>
                  <a:pt x="77" y="1636"/>
                </a:cubicBezTo>
                <a:cubicBezTo>
                  <a:pt x="72" y="1633"/>
                  <a:pt x="65" y="1635"/>
                  <a:pt x="61" y="1640"/>
                </a:cubicBezTo>
                <a:cubicBezTo>
                  <a:pt x="57" y="1645"/>
                  <a:pt x="55" y="1653"/>
                  <a:pt x="54" y="1660"/>
                </a:cubicBezTo>
                <a:cubicBezTo>
                  <a:pt x="55" y="1685"/>
                  <a:pt x="58" y="1710"/>
                  <a:pt x="61" y="1735"/>
                </a:cubicBezTo>
                <a:cubicBezTo>
                  <a:pt x="63" y="1745"/>
                  <a:pt x="64" y="1755"/>
                  <a:pt x="66" y="1765"/>
                </a:cubicBezTo>
                <a:cubicBezTo>
                  <a:pt x="67" y="1768"/>
                  <a:pt x="70" y="1786"/>
                  <a:pt x="74" y="1778"/>
                </a:cubicBezTo>
                <a:close/>
                <a:moveTo>
                  <a:pt x="92" y="1819"/>
                </a:moveTo>
                <a:cubicBezTo>
                  <a:pt x="98" y="1811"/>
                  <a:pt x="104" y="1803"/>
                  <a:pt x="109" y="1794"/>
                </a:cubicBezTo>
                <a:cubicBezTo>
                  <a:pt x="116" y="1783"/>
                  <a:pt x="122" y="1771"/>
                  <a:pt x="128" y="1758"/>
                </a:cubicBezTo>
                <a:cubicBezTo>
                  <a:pt x="133" y="1746"/>
                  <a:pt x="139" y="1733"/>
                  <a:pt x="137" y="1718"/>
                </a:cubicBezTo>
                <a:cubicBezTo>
                  <a:pt x="137" y="1715"/>
                  <a:pt x="136" y="1712"/>
                  <a:pt x="135" y="1710"/>
                </a:cubicBezTo>
                <a:cubicBezTo>
                  <a:pt x="132" y="1707"/>
                  <a:pt x="129" y="1707"/>
                  <a:pt x="126" y="1708"/>
                </a:cubicBezTo>
                <a:cubicBezTo>
                  <a:pt x="119" y="1710"/>
                  <a:pt x="115" y="1716"/>
                  <a:pt x="111" y="1723"/>
                </a:cubicBezTo>
                <a:cubicBezTo>
                  <a:pt x="106" y="1730"/>
                  <a:pt x="101" y="1738"/>
                  <a:pt x="98" y="1747"/>
                </a:cubicBezTo>
                <a:cubicBezTo>
                  <a:pt x="92" y="1761"/>
                  <a:pt x="88" y="1777"/>
                  <a:pt x="83" y="1792"/>
                </a:cubicBezTo>
                <a:cubicBezTo>
                  <a:pt x="79" y="1807"/>
                  <a:pt x="70" y="1833"/>
                  <a:pt x="74" y="1837"/>
                </a:cubicBezTo>
                <a:cubicBezTo>
                  <a:pt x="77" y="1841"/>
                  <a:pt x="87" y="1826"/>
                  <a:pt x="92" y="181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C36CF247-58A4-4728-8767-705584D35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CF247-58A4-4728-8767-705584D35FC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199569" y="1"/>
            <a:ext cx="1719870" cy="6858000"/>
          </a:xfrm>
          <a:custGeom>
            <a:avLst/>
            <a:gdLst/>
            <a:ahLst/>
            <a:cxnLst/>
            <a:rect l="0" t="0" r="r" b="b"/>
            <a:pathLst>
              <a:path w="539" h="2159">
                <a:moveTo>
                  <a:pt x="387" y="764"/>
                </a:moveTo>
                <a:cubicBezTo>
                  <a:pt x="398" y="793"/>
                  <a:pt x="418" y="813"/>
                  <a:pt x="438" y="829"/>
                </a:cubicBezTo>
                <a:cubicBezTo>
                  <a:pt x="440" y="831"/>
                  <a:pt x="442" y="833"/>
                  <a:pt x="444" y="833"/>
                </a:cubicBezTo>
                <a:cubicBezTo>
                  <a:pt x="445" y="833"/>
                  <a:pt x="446" y="834"/>
                  <a:pt x="447" y="833"/>
                </a:cubicBezTo>
                <a:cubicBezTo>
                  <a:pt x="448" y="833"/>
                  <a:pt x="449" y="833"/>
                  <a:pt x="450" y="831"/>
                </a:cubicBezTo>
                <a:cubicBezTo>
                  <a:pt x="454" y="826"/>
                  <a:pt x="448" y="813"/>
                  <a:pt x="447" y="808"/>
                </a:cubicBezTo>
                <a:cubicBezTo>
                  <a:pt x="443" y="800"/>
                  <a:pt x="439" y="792"/>
                  <a:pt x="435" y="784"/>
                </a:cubicBezTo>
                <a:cubicBezTo>
                  <a:pt x="429" y="771"/>
                  <a:pt x="422" y="758"/>
                  <a:pt x="413" y="746"/>
                </a:cubicBezTo>
                <a:cubicBezTo>
                  <a:pt x="410" y="741"/>
                  <a:pt x="406" y="736"/>
                  <a:pt x="401" y="735"/>
                </a:cubicBezTo>
                <a:cubicBezTo>
                  <a:pt x="396" y="733"/>
                  <a:pt x="390" y="734"/>
                  <a:pt x="387" y="740"/>
                </a:cubicBezTo>
                <a:cubicBezTo>
                  <a:pt x="385" y="743"/>
                  <a:pt x="384" y="747"/>
                  <a:pt x="385" y="752"/>
                </a:cubicBezTo>
                <a:cubicBezTo>
                  <a:pt x="385" y="756"/>
                  <a:pt x="386" y="760"/>
                  <a:pt x="387" y="764"/>
                </a:cubicBezTo>
                <a:close/>
                <a:moveTo>
                  <a:pt x="458" y="16"/>
                </a:moveTo>
                <a:cubicBezTo>
                  <a:pt x="460" y="11"/>
                  <a:pt x="461" y="5"/>
                  <a:pt x="462" y="0"/>
                </a:cubicBezTo>
                <a:cubicBezTo>
                  <a:pt x="450" y="0"/>
                  <a:pt x="450" y="0"/>
                  <a:pt x="450" y="0"/>
                </a:cubicBezTo>
                <a:cubicBezTo>
                  <a:pt x="450" y="1"/>
                  <a:pt x="450" y="2"/>
                  <a:pt x="450" y="3"/>
                </a:cubicBezTo>
                <a:cubicBezTo>
                  <a:pt x="451" y="5"/>
                  <a:pt x="454" y="24"/>
                  <a:pt x="458" y="16"/>
                </a:cubicBezTo>
                <a:close/>
                <a:moveTo>
                  <a:pt x="435" y="58"/>
                </a:moveTo>
                <a:cubicBezTo>
                  <a:pt x="438" y="62"/>
                  <a:pt x="452" y="86"/>
                  <a:pt x="452" y="76"/>
                </a:cubicBezTo>
                <a:cubicBezTo>
                  <a:pt x="452" y="64"/>
                  <a:pt x="449" y="51"/>
                  <a:pt x="446" y="40"/>
                </a:cubicBezTo>
                <a:cubicBezTo>
                  <a:pt x="443" y="27"/>
                  <a:pt x="440" y="13"/>
                  <a:pt x="437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9" y="11"/>
                  <a:pt x="414" y="21"/>
                  <a:pt x="419" y="31"/>
                </a:cubicBezTo>
                <a:cubicBezTo>
                  <a:pt x="424" y="40"/>
                  <a:pt x="430" y="49"/>
                  <a:pt x="435" y="58"/>
                </a:cubicBezTo>
                <a:close/>
                <a:moveTo>
                  <a:pt x="387" y="58"/>
                </a:moveTo>
                <a:cubicBezTo>
                  <a:pt x="398" y="87"/>
                  <a:pt x="418" y="107"/>
                  <a:pt x="438" y="124"/>
                </a:cubicBezTo>
                <a:cubicBezTo>
                  <a:pt x="440" y="125"/>
                  <a:pt x="442" y="127"/>
                  <a:pt x="444" y="128"/>
                </a:cubicBezTo>
                <a:cubicBezTo>
                  <a:pt x="445" y="128"/>
                  <a:pt x="446" y="128"/>
                  <a:pt x="447" y="128"/>
                </a:cubicBezTo>
                <a:cubicBezTo>
                  <a:pt x="448" y="128"/>
                  <a:pt x="449" y="127"/>
                  <a:pt x="450" y="126"/>
                </a:cubicBezTo>
                <a:cubicBezTo>
                  <a:pt x="454" y="121"/>
                  <a:pt x="448" y="107"/>
                  <a:pt x="447" y="103"/>
                </a:cubicBezTo>
                <a:cubicBezTo>
                  <a:pt x="443" y="94"/>
                  <a:pt x="439" y="87"/>
                  <a:pt x="435" y="79"/>
                </a:cubicBezTo>
                <a:cubicBezTo>
                  <a:pt x="429" y="65"/>
                  <a:pt x="422" y="52"/>
                  <a:pt x="413" y="40"/>
                </a:cubicBezTo>
                <a:cubicBezTo>
                  <a:pt x="410" y="35"/>
                  <a:pt x="406" y="31"/>
                  <a:pt x="401" y="29"/>
                </a:cubicBezTo>
                <a:cubicBezTo>
                  <a:pt x="396" y="27"/>
                  <a:pt x="390" y="29"/>
                  <a:pt x="387" y="34"/>
                </a:cubicBezTo>
                <a:cubicBezTo>
                  <a:pt x="385" y="37"/>
                  <a:pt x="384" y="42"/>
                  <a:pt x="385" y="46"/>
                </a:cubicBezTo>
                <a:cubicBezTo>
                  <a:pt x="385" y="50"/>
                  <a:pt x="386" y="54"/>
                  <a:pt x="387" y="58"/>
                </a:cubicBezTo>
                <a:close/>
                <a:moveTo>
                  <a:pt x="66" y="352"/>
                </a:moveTo>
                <a:cubicBezTo>
                  <a:pt x="67" y="355"/>
                  <a:pt x="70" y="374"/>
                  <a:pt x="74" y="366"/>
                </a:cubicBezTo>
                <a:cubicBezTo>
                  <a:pt x="76" y="361"/>
                  <a:pt x="77" y="355"/>
                  <a:pt x="78" y="350"/>
                </a:cubicBezTo>
                <a:cubicBezTo>
                  <a:pt x="80" y="340"/>
                  <a:pt x="81" y="330"/>
                  <a:pt x="82" y="320"/>
                </a:cubicBezTo>
                <a:cubicBezTo>
                  <a:pt x="85" y="303"/>
                  <a:pt x="87" y="286"/>
                  <a:pt x="87" y="268"/>
                </a:cubicBezTo>
                <a:cubicBezTo>
                  <a:pt x="88" y="254"/>
                  <a:pt x="89" y="232"/>
                  <a:pt x="77" y="224"/>
                </a:cubicBezTo>
                <a:cubicBezTo>
                  <a:pt x="72" y="221"/>
                  <a:pt x="65" y="223"/>
                  <a:pt x="61" y="228"/>
                </a:cubicBezTo>
                <a:cubicBezTo>
                  <a:pt x="57" y="233"/>
                  <a:pt x="55" y="241"/>
                  <a:pt x="54" y="248"/>
                </a:cubicBezTo>
                <a:cubicBezTo>
                  <a:pt x="55" y="273"/>
                  <a:pt x="58" y="298"/>
                  <a:pt x="61" y="323"/>
                </a:cubicBezTo>
                <a:cubicBezTo>
                  <a:pt x="63" y="333"/>
                  <a:pt x="64" y="343"/>
                  <a:pt x="66" y="352"/>
                </a:cubicBezTo>
                <a:close/>
                <a:moveTo>
                  <a:pt x="74" y="425"/>
                </a:moveTo>
                <a:cubicBezTo>
                  <a:pt x="77" y="429"/>
                  <a:pt x="87" y="414"/>
                  <a:pt x="92" y="406"/>
                </a:cubicBezTo>
                <a:cubicBezTo>
                  <a:pt x="98" y="399"/>
                  <a:pt x="104" y="390"/>
                  <a:pt x="109" y="382"/>
                </a:cubicBezTo>
                <a:cubicBezTo>
                  <a:pt x="116" y="370"/>
                  <a:pt x="122" y="358"/>
                  <a:pt x="128" y="346"/>
                </a:cubicBezTo>
                <a:cubicBezTo>
                  <a:pt x="133" y="333"/>
                  <a:pt x="139" y="321"/>
                  <a:pt x="137" y="306"/>
                </a:cubicBezTo>
                <a:cubicBezTo>
                  <a:pt x="137" y="303"/>
                  <a:pt x="136" y="300"/>
                  <a:pt x="135" y="298"/>
                </a:cubicBezTo>
                <a:cubicBezTo>
                  <a:pt x="132" y="295"/>
                  <a:pt x="129" y="295"/>
                  <a:pt x="126" y="296"/>
                </a:cubicBezTo>
                <a:cubicBezTo>
                  <a:pt x="119" y="298"/>
                  <a:pt x="115" y="304"/>
                  <a:pt x="111" y="310"/>
                </a:cubicBezTo>
                <a:cubicBezTo>
                  <a:pt x="106" y="318"/>
                  <a:pt x="101" y="326"/>
                  <a:pt x="98" y="335"/>
                </a:cubicBezTo>
                <a:cubicBezTo>
                  <a:pt x="92" y="349"/>
                  <a:pt x="88" y="364"/>
                  <a:pt x="83" y="380"/>
                </a:cubicBezTo>
                <a:cubicBezTo>
                  <a:pt x="79" y="394"/>
                  <a:pt x="70" y="421"/>
                  <a:pt x="74" y="425"/>
                </a:cubicBezTo>
                <a:close/>
                <a:moveTo>
                  <a:pt x="74" y="1133"/>
                </a:moveTo>
                <a:cubicBezTo>
                  <a:pt x="77" y="1137"/>
                  <a:pt x="87" y="1122"/>
                  <a:pt x="92" y="1115"/>
                </a:cubicBezTo>
                <a:cubicBezTo>
                  <a:pt x="98" y="1107"/>
                  <a:pt x="104" y="1099"/>
                  <a:pt x="109" y="1090"/>
                </a:cubicBezTo>
                <a:cubicBezTo>
                  <a:pt x="116" y="1079"/>
                  <a:pt x="122" y="1067"/>
                  <a:pt x="128" y="1054"/>
                </a:cubicBezTo>
                <a:cubicBezTo>
                  <a:pt x="133" y="1042"/>
                  <a:pt x="139" y="1030"/>
                  <a:pt x="137" y="1015"/>
                </a:cubicBezTo>
                <a:cubicBezTo>
                  <a:pt x="137" y="1012"/>
                  <a:pt x="136" y="1008"/>
                  <a:pt x="135" y="1006"/>
                </a:cubicBezTo>
                <a:cubicBezTo>
                  <a:pt x="132" y="1003"/>
                  <a:pt x="129" y="1003"/>
                  <a:pt x="126" y="1004"/>
                </a:cubicBezTo>
                <a:cubicBezTo>
                  <a:pt x="119" y="1006"/>
                  <a:pt x="115" y="1012"/>
                  <a:pt x="111" y="1019"/>
                </a:cubicBezTo>
                <a:cubicBezTo>
                  <a:pt x="106" y="1026"/>
                  <a:pt x="101" y="1034"/>
                  <a:pt x="98" y="1043"/>
                </a:cubicBezTo>
                <a:cubicBezTo>
                  <a:pt x="92" y="1058"/>
                  <a:pt x="88" y="1073"/>
                  <a:pt x="83" y="1088"/>
                </a:cubicBezTo>
                <a:cubicBezTo>
                  <a:pt x="79" y="1103"/>
                  <a:pt x="70" y="1129"/>
                  <a:pt x="74" y="1133"/>
                </a:cubicBezTo>
                <a:close/>
                <a:moveTo>
                  <a:pt x="77" y="933"/>
                </a:moveTo>
                <a:cubicBezTo>
                  <a:pt x="72" y="930"/>
                  <a:pt x="65" y="932"/>
                  <a:pt x="61" y="937"/>
                </a:cubicBezTo>
                <a:cubicBezTo>
                  <a:pt x="57" y="942"/>
                  <a:pt x="55" y="949"/>
                  <a:pt x="54" y="956"/>
                </a:cubicBezTo>
                <a:cubicBezTo>
                  <a:pt x="55" y="982"/>
                  <a:pt x="58" y="1006"/>
                  <a:pt x="61" y="1031"/>
                </a:cubicBezTo>
                <a:cubicBezTo>
                  <a:pt x="63" y="1041"/>
                  <a:pt x="64" y="1051"/>
                  <a:pt x="66" y="1061"/>
                </a:cubicBezTo>
                <a:cubicBezTo>
                  <a:pt x="67" y="1064"/>
                  <a:pt x="70" y="1082"/>
                  <a:pt x="74" y="1074"/>
                </a:cubicBezTo>
                <a:cubicBezTo>
                  <a:pt x="76" y="1070"/>
                  <a:pt x="77" y="1063"/>
                  <a:pt x="78" y="1058"/>
                </a:cubicBezTo>
                <a:cubicBezTo>
                  <a:pt x="80" y="1048"/>
                  <a:pt x="81" y="1038"/>
                  <a:pt x="82" y="1028"/>
                </a:cubicBezTo>
                <a:cubicBezTo>
                  <a:pt x="85" y="1011"/>
                  <a:pt x="87" y="994"/>
                  <a:pt x="87" y="977"/>
                </a:cubicBezTo>
                <a:cubicBezTo>
                  <a:pt x="88" y="963"/>
                  <a:pt x="89" y="940"/>
                  <a:pt x="77" y="933"/>
                </a:cubicBezTo>
                <a:close/>
                <a:moveTo>
                  <a:pt x="49" y="1047"/>
                </a:moveTo>
                <a:cubicBezTo>
                  <a:pt x="45" y="1033"/>
                  <a:pt x="39" y="1009"/>
                  <a:pt x="26" y="1004"/>
                </a:cubicBezTo>
                <a:cubicBezTo>
                  <a:pt x="21" y="1003"/>
                  <a:pt x="16" y="1004"/>
                  <a:pt x="13" y="1008"/>
                </a:cubicBezTo>
                <a:cubicBezTo>
                  <a:pt x="9" y="1014"/>
                  <a:pt x="9" y="1022"/>
                  <a:pt x="11" y="1029"/>
                </a:cubicBezTo>
                <a:cubicBezTo>
                  <a:pt x="17" y="1050"/>
                  <a:pt x="25" y="1071"/>
                  <a:pt x="35" y="1089"/>
                </a:cubicBezTo>
                <a:cubicBezTo>
                  <a:pt x="40" y="1098"/>
                  <a:pt x="46" y="1107"/>
                  <a:pt x="51" y="1116"/>
                </a:cubicBezTo>
                <a:cubicBezTo>
                  <a:pt x="54" y="1120"/>
                  <a:pt x="68" y="1144"/>
                  <a:pt x="68" y="1134"/>
                </a:cubicBezTo>
                <a:cubicBezTo>
                  <a:pt x="68" y="1122"/>
                  <a:pt x="65" y="1110"/>
                  <a:pt x="62" y="1098"/>
                </a:cubicBezTo>
                <a:cubicBezTo>
                  <a:pt x="59" y="1081"/>
                  <a:pt x="54" y="1064"/>
                  <a:pt x="49" y="1047"/>
                </a:cubicBezTo>
                <a:close/>
                <a:moveTo>
                  <a:pt x="458" y="1486"/>
                </a:moveTo>
                <a:cubicBezTo>
                  <a:pt x="461" y="1490"/>
                  <a:pt x="471" y="1475"/>
                  <a:pt x="476" y="1468"/>
                </a:cubicBezTo>
                <a:cubicBezTo>
                  <a:pt x="482" y="1460"/>
                  <a:pt x="488" y="1452"/>
                  <a:pt x="493" y="1443"/>
                </a:cubicBezTo>
                <a:cubicBezTo>
                  <a:pt x="500" y="1432"/>
                  <a:pt x="506" y="1420"/>
                  <a:pt x="512" y="1407"/>
                </a:cubicBezTo>
                <a:cubicBezTo>
                  <a:pt x="517" y="1395"/>
                  <a:pt x="523" y="1382"/>
                  <a:pt x="521" y="1368"/>
                </a:cubicBezTo>
                <a:cubicBezTo>
                  <a:pt x="521" y="1364"/>
                  <a:pt x="520" y="1361"/>
                  <a:pt x="519" y="1359"/>
                </a:cubicBezTo>
                <a:cubicBezTo>
                  <a:pt x="516" y="1356"/>
                  <a:pt x="513" y="1356"/>
                  <a:pt x="510" y="1357"/>
                </a:cubicBezTo>
                <a:cubicBezTo>
                  <a:pt x="503" y="1359"/>
                  <a:pt x="499" y="1365"/>
                  <a:pt x="495" y="1372"/>
                </a:cubicBezTo>
                <a:cubicBezTo>
                  <a:pt x="490" y="1379"/>
                  <a:pt x="485" y="1387"/>
                  <a:pt x="482" y="1396"/>
                </a:cubicBezTo>
                <a:cubicBezTo>
                  <a:pt x="476" y="1411"/>
                  <a:pt x="472" y="1426"/>
                  <a:pt x="467" y="1441"/>
                </a:cubicBezTo>
                <a:cubicBezTo>
                  <a:pt x="463" y="1456"/>
                  <a:pt x="454" y="1482"/>
                  <a:pt x="458" y="1486"/>
                </a:cubicBezTo>
                <a:close/>
                <a:moveTo>
                  <a:pt x="461" y="1285"/>
                </a:moveTo>
                <a:cubicBezTo>
                  <a:pt x="456" y="1282"/>
                  <a:pt x="449" y="1285"/>
                  <a:pt x="445" y="1290"/>
                </a:cubicBezTo>
                <a:cubicBezTo>
                  <a:pt x="441" y="1295"/>
                  <a:pt x="439" y="1302"/>
                  <a:pt x="438" y="1309"/>
                </a:cubicBezTo>
                <a:cubicBezTo>
                  <a:pt x="439" y="1334"/>
                  <a:pt x="442" y="1359"/>
                  <a:pt x="445" y="1384"/>
                </a:cubicBezTo>
                <a:cubicBezTo>
                  <a:pt x="447" y="1394"/>
                  <a:pt x="448" y="1404"/>
                  <a:pt x="450" y="1414"/>
                </a:cubicBezTo>
                <a:cubicBezTo>
                  <a:pt x="451" y="1417"/>
                  <a:pt x="454" y="1435"/>
                  <a:pt x="458" y="1427"/>
                </a:cubicBezTo>
                <a:cubicBezTo>
                  <a:pt x="460" y="1423"/>
                  <a:pt x="461" y="1416"/>
                  <a:pt x="462" y="1411"/>
                </a:cubicBezTo>
                <a:cubicBezTo>
                  <a:pt x="464" y="1401"/>
                  <a:pt x="465" y="1391"/>
                  <a:pt x="466" y="1381"/>
                </a:cubicBezTo>
                <a:cubicBezTo>
                  <a:pt x="469" y="1364"/>
                  <a:pt x="471" y="1347"/>
                  <a:pt x="471" y="1330"/>
                </a:cubicBezTo>
                <a:cubicBezTo>
                  <a:pt x="472" y="1316"/>
                  <a:pt x="473" y="1293"/>
                  <a:pt x="461" y="1285"/>
                </a:cubicBezTo>
                <a:close/>
                <a:moveTo>
                  <a:pt x="484" y="65"/>
                </a:moveTo>
                <a:cubicBezTo>
                  <a:pt x="473" y="82"/>
                  <a:pt x="457" y="118"/>
                  <a:pt x="460" y="124"/>
                </a:cubicBezTo>
                <a:cubicBezTo>
                  <a:pt x="463" y="131"/>
                  <a:pt x="501" y="106"/>
                  <a:pt x="516" y="85"/>
                </a:cubicBezTo>
                <a:cubicBezTo>
                  <a:pt x="524" y="74"/>
                  <a:pt x="539" y="52"/>
                  <a:pt x="530" y="37"/>
                </a:cubicBezTo>
                <a:cubicBezTo>
                  <a:pt x="529" y="35"/>
                  <a:pt x="528" y="33"/>
                  <a:pt x="526" y="32"/>
                </a:cubicBezTo>
                <a:cubicBezTo>
                  <a:pt x="526" y="32"/>
                  <a:pt x="525" y="32"/>
                  <a:pt x="525" y="32"/>
                </a:cubicBezTo>
                <a:cubicBezTo>
                  <a:pt x="523" y="31"/>
                  <a:pt x="520" y="31"/>
                  <a:pt x="517" y="32"/>
                </a:cubicBezTo>
                <a:cubicBezTo>
                  <a:pt x="504" y="37"/>
                  <a:pt x="493" y="52"/>
                  <a:pt x="484" y="65"/>
                </a:cubicBezTo>
                <a:close/>
                <a:moveTo>
                  <a:pt x="433" y="1400"/>
                </a:moveTo>
                <a:cubicBezTo>
                  <a:pt x="429" y="1385"/>
                  <a:pt x="423" y="1362"/>
                  <a:pt x="409" y="1357"/>
                </a:cubicBezTo>
                <a:cubicBezTo>
                  <a:pt x="405" y="1356"/>
                  <a:pt x="400" y="1357"/>
                  <a:pt x="397" y="1361"/>
                </a:cubicBezTo>
                <a:cubicBezTo>
                  <a:pt x="393" y="1367"/>
                  <a:pt x="393" y="1375"/>
                  <a:pt x="395" y="1382"/>
                </a:cubicBezTo>
                <a:cubicBezTo>
                  <a:pt x="401" y="1403"/>
                  <a:pt x="409" y="1423"/>
                  <a:pt x="419" y="1442"/>
                </a:cubicBezTo>
                <a:cubicBezTo>
                  <a:pt x="424" y="1451"/>
                  <a:pt x="430" y="1460"/>
                  <a:pt x="435" y="1469"/>
                </a:cubicBezTo>
                <a:cubicBezTo>
                  <a:pt x="438" y="1473"/>
                  <a:pt x="452" y="1497"/>
                  <a:pt x="452" y="1487"/>
                </a:cubicBezTo>
                <a:cubicBezTo>
                  <a:pt x="452" y="1475"/>
                  <a:pt x="449" y="1462"/>
                  <a:pt x="446" y="1451"/>
                </a:cubicBezTo>
                <a:cubicBezTo>
                  <a:pt x="443" y="1434"/>
                  <a:pt x="438" y="1417"/>
                  <a:pt x="433" y="1400"/>
                </a:cubicBezTo>
                <a:close/>
                <a:moveTo>
                  <a:pt x="458" y="721"/>
                </a:moveTo>
                <a:cubicBezTo>
                  <a:pt x="460" y="717"/>
                  <a:pt x="461" y="711"/>
                  <a:pt x="462" y="706"/>
                </a:cubicBezTo>
                <a:cubicBezTo>
                  <a:pt x="464" y="696"/>
                  <a:pt x="465" y="685"/>
                  <a:pt x="466" y="675"/>
                </a:cubicBezTo>
                <a:cubicBezTo>
                  <a:pt x="469" y="658"/>
                  <a:pt x="471" y="641"/>
                  <a:pt x="471" y="624"/>
                </a:cubicBezTo>
                <a:cubicBezTo>
                  <a:pt x="472" y="610"/>
                  <a:pt x="473" y="587"/>
                  <a:pt x="461" y="580"/>
                </a:cubicBezTo>
                <a:cubicBezTo>
                  <a:pt x="456" y="577"/>
                  <a:pt x="449" y="579"/>
                  <a:pt x="445" y="584"/>
                </a:cubicBezTo>
                <a:cubicBezTo>
                  <a:pt x="441" y="589"/>
                  <a:pt x="439" y="596"/>
                  <a:pt x="438" y="604"/>
                </a:cubicBezTo>
                <a:cubicBezTo>
                  <a:pt x="439" y="629"/>
                  <a:pt x="442" y="654"/>
                  <a:pt x="445" y="679"/>
                </a:cubicBezTo>
                <a:cubicBezTo>
                  <a:pt x="447" y="688"/>
                  <a:pt x="448" y="698"/>
                  <a:pt x="450" y="708"/>
                </a:cubicBezTo>
                <a:cubicBezTo>
                  <a:pt x="451" y="711"/>
                  <a:pt x="454" y="730"/>
                  <a:pt x="458" y="721"/>
                </a:cubicBezTo>
                <a:close/>
                <a:moveTo>
                  <a:pt x="476" y="762"/>
                </a:moveTo>
                <a:cubicBezTo>
                  <a:pt x="482" y="754"/>
                  <a:pt x="488" y="746"/>
                  <a:pt x="493" y="738"/>
                </a:cubicBezTo>
                <a:cubicBezTo>
                  <a:pt x="500" y="726"/>
                  <a:pt x="506" y="714"/>
                  <a:pt x="512" y="702"/>
                </a:cubicBezTo>
                <a:cubicBezTo>
                  <a:pt x="517" y="689"/>
                  <a:pt x="523" y="677"/>
                  <a:pt x="521" y="662"/>
                </a:cubicBezTo>
                <a:cubicBezTo>
                  <a:pt x="521" y="659"/>
                  <a:pt x="520" y="656"/>
                  <a:pt x="519" y="653"/>
                </a:cubicBezTo>
                <a:cubicBezTo>
                  <a:pt x="516" y="651"/>
                  <a:pt x="513" y="651"/>
                  <a:pt x="510" y="651"/>
                </a:cubicBezTo>
                <a:cubicBezTo>
                  <a:pt x="503" y="653"/>
                  <a:pt x="499" y="659"/>
                  <a:pt x="495" y="666"/>
                </a:cubicBezTo>
                <a:cubicBezTo>
                  <a:pt x="490" y="674"/>
                  <a:pt x="485" y="681"/>
                  <a:pt x="482" y="690"/>
                </a:cubicBezTo>
                <a:cubicBezTo>
                  <a:pt x="476" y="705"/>
                  <a:pt x="472" y="720"/>
                  <a:pt x="467" y="735"/>
                </a:cubicBezTo>
                <a:cubicBezTo>
                  <a:pt x="463" y="750"/>
                  <a:pt x="454" y="776"/>
                  <a:pt x="458" y="781"/>
                </a:cubicBezTo>
                <a:cubicBezTo>
                  <a:pt x="461" y="785"/>
                  <a:pt x="471" y="769"/>
                  <a:pt x="476" y="762"/>
                </a:cubicBezTo>
                <a:close/>
                <a:moveTo>
                  <a:pt x="409" y="652"/>
                </a:moveTo>
                <a:cubicBezTo>
                  <a:pt x="405" y="650"/>
                  <a:pt x="400" y="651"/>
                  <a:pt x="397" y="656"/>
                </a:cubicBezTo>
                <a:cubicBezTo>
                  <a:pt x="393" y="661"/>
                  <a:pt x="393" y="669"/>
                  <a:pt x="395" y="676"/>
                </a:cubicBezTo>
                <a:cubicBezTo>
                  <a:pt x="401" y="698"/>
                  <a:pt x="409" y="718"/>
                  <a:pt x="419" y="736"/>
                </a:cubicBezTo>
                <a:cubicBezTo>
                  <a:pt x="424" y="746"/>
                  <a:pt x="430" y="755"/>
                  <a:pt x="435" y="763"/>
                </a:cubicBezTo>
                <a:cubicBezTo>
                  <a:pt x="438" y="767"/>
                  <a:pt x="452" y="791"/>
                  <a:pt x="452" y="781"/>
                </a:cubicBezTo>
                <a:cubicBezTo>
                  <a:pt x="452" y="769"/>
                  <a:pt x="449" y="757"/>
                  <a:pt x="446" y="746"/>
                </a:cubicBezTo>
                <a:cubicBezTo>
                  <a:pt x="443" y="728"/>
                  <a:pt x="438" y="711"/>
                  <a:pt x="433" y="694"/>
                </a:cubicBezTo>
                <a:cubicBezTo>
                  <a:pt x="429" y="680"/>
                  <a:pt x="423" y="656"/>
                  <a:pt x="409" y="652"/>
                </a:cubicBezTo>
                <a:close/>
                <a:moveTo>
                  <a:pt x="458" y="75"/>
                </a:moveTo>
                <a:cubicBezTo>
                  <a:pt x="461" y="79"/>
                  <a:pt x="471" y="64"/>
                  <a:pt x="476" y="56"/>
                </a:cubicBezTo>
                <a:cubicBezTo>
                  <a:pt x="482" y="49"/>
                  <a:pt x="488" y="41"/>
                  <a:pt x="493" y="32"/>
                </a:cubicBezTo>
                <a:cubicBezTo>
                  <a:pt x="499" y="22"/>
                  <a:pt x="505" y="11"/>
                  <a:pt x="510" y="0"/>
                </a:cubicBezTo>
                <a:cubicBezTo>
                  <a:pt x="476" y="0"/>
                  <a:pt x="476" y="0"/>
                  <a:pt x="476" y="0"/>
                </a:cubicBezTo>
                <a:cubicBezTo>
                  <a:pt x="473" y="10"/>
                  <a:pt x="470" y="20"/>
                  <a:pt x="467" y="30"/>
                </a:cubicBezTo>
                <a:cubicBezTo>
                  <a:pt x="463" y="44"/>
                  <a:pt x="454" y="71"/>
                  <a:pt x="458" y="75"/>
                </a:cubicBezTo>
                <a:close/>
                <a:moveTo>
                  <a:pt x="142" y="382"/>
                </a:moveTo>
                <a:cubicBezTo>
                  <a:pt x="142" y="382"/>
                  <a:pt x="141" y="382"/>
                  <a:pt x="141" y="382"/>
                </a:cubicBezTo>
                <a:cubicBezTo>
                  <a:pt x="139" y="380"/>
                  <a:pt x="136" y="381"/>
                  <a:pt x="133" y="382"/>
                </a:cubicBezTo>
                <a:cubicBezTo>
                  <a:pt x="120" y="387"/>
                  <a:pt x="109" y="402"/>
                  <a:pt x="100" y="415"/>
                </a:cubicBezTo>
                <a:cubicBezTo>
                  <a:pt x="89" y="432"/>
                  <a:pt x="73" y="468"/>
                  <a:pt x="76" y="474"/>
                </a:cubicBezTo>
                <a:cubicBezTo>
                  <a:pt x="79" y="480"/>
                  <a:pt x="117" y="456"/>
                  <a:pt x="132" y="435"/>
                </a:cubicBezTo>
                <a:cubicBezTo>
                  <a:pt x="140" y="424"/>
                  <a:pt x="155" y="402"/>
                  <a:pt x="146" y="387"/>
                </a:cubicBezTo>
                <a:cubicBezTo>
                  <a:pt x="145" y="385"/>
                  <a:pt x="144" y="383"/>
                  <a:pt x="142" y="382"/>
                </a:cubicBezTo>
                <a:close/>
                <a:moveTo>
                  <a:pt x="471" y="2035"/>
                </a:moveTo>
                <a:cubicBezTo>
                  <a:pt x="472" y="2021"/>
                  <a:pt x="473" y="1998"/>
                  <a:pt x="461" y="1991"/>
                </a:cubicBezTo>
                <a:cubicBezTo>
                  <a:pt x="456" y="1988"/>
                  <a:pt x="449" y="1990"/>
                  <a:pt x="445" y="1995"/>
                </a:cubicBezTo>
                <a:cubicBezTo>
                  <a:pt x="441" y="2000"/>
                  <a:pt x="439" y="2008"/>
                  <a:pt x="438" y="2015"/>
                </a:cubicBezTo>
                <a:cubicBezTo>
                  <a:pt x="439" y="2040"/>
                  <a:pt x="442" y="2065"/>
                  <a:pt x="445" y="2090"/>
                </a:cubicBezTo>
                <a:cubicBezTo>
                  <a:pt x="447" y="2100"/>
                  <a:pt x="448" y="2109"/>
                  <a:pt x="450" y="2119"/>
                </a:cubicBezTo>
                <a:cubicBezTo>
                  <a:pt x="451" y="2122"/>
                  <a:pt x="454" y="2141"/>
                  <a:pt x="458" y="2133"/>
                </a:cubicBezTo>
                <a:cubicBezTo>
                  <a:pt x="460" y="2128"/>
                  <a:pt x="461" y="2122"/>
                  <a:pt x="462" y="2117"/>
                </a:cubicBezTo>
                <a:cubicBezTo>
                  <a:pt x="464" y="2107"/>
                  <a:pt x="465" y="2097"/>
                  <a:pt x="466" y="2086"/>
                </a:cubicBezTo>
                <a:cubicBezTo>
                  <a:pt x="469" y="2069"/>
                  <a:pt x="471" y="2052"/>
                  <a:pt x="471" y="2035"/>
                </a:cubicBezTo>
                <a:close/>
                <a:moveTo>
                  <a:pt x="433" y="2106"/>
                </a:moveTo>
                <a:cubicBezTo>
                  <a:pt x="429" y="2091"/>
                  <a:pt x="423" y="2068"/>
                  <a:pt x="409" y="2063"/>
                </a:cubicBezTo>
                <a:cubicBezTo>
                  <a:pt x="405" y="2061"/>
                  <a:pt x="400" y="2062"/>
                  <a:pt x="397" y="2067"/>
                </a:cubicBezTo>
                <a:cubicBezTo>
                  <a:pt x="393" y="2072"/>
                  <a:pt x="393" y="2081"/>
                  <a:pt x="395" y="2088"/>
                </a:cubicBezTo>
                <a:cubicBezTo>
                  <a:pt x="401" y="2109"/>
                  <a:pt x="409" y="2129"/>
                  <a:pt x="419" y="2148"/>
                </a:cubicBezTo>
                <a:cubicBezTo>
                  <a:pt x="421" y="2151"/>
                  <a:pt x="423" y="2155"/>
                  <a:pt x="426" y="2159"/>
                </a:cubicBezTo>
                <a:cubicBezTo>
                  <a:pt x="447" y="2159"/>
                  <a:pt x="447" y="2159"/>
                  <a:pt x="447" y="2159"/>
                </a:cubicBezTo>
                <a:cubicBezTo>
                  <a:pt x="447" y="2158"/>
                  <a:pt x="446" y="2157"/>
                  <a:pt x="446" y="2157"/>
                </a:cubicBezTo>
                <a:cubicBezTo>
                  <a:pt x="443" y="2139"/>
                  <a:pt x="438" y="2122"/>
                  <a:pt x="433" y="2106"/>
                </a:cubicBezTo>
                <a:close/>
                <a:moveTo>
                  <a:pt x="521" y="2073"/>
                </a:moveTo>
                <a:cubicBezTo>
                  <a:pt x="521" y="2070"/>
                  <a:pt x="520" y="2067"/>
                  <a:pt x="519" y="2065"/>
                </a:cubicBezTo>
                <a:cubicBezTo>
                  <a:pt x="516" y="2062"/>
                  <a:pt x="513" y="2062"/>
                  <a:pt x="510" y="2063"/>
                </a:cubicBezTo>
                <a:cubicBezTo>
                  <a:pt x="503" y="2065"/>
                  <a:pt x="499" y="2071"/>
                  <a:pt x="495" y="2077"/>
                </a:cubicBezTo>
                <a:cubicBezTo>
                  <a:pt x="490" y="2085"/>
                  <a:pt x="485" y="2092"/>
                  <a:pt x="482" y="2101"/>
                </a:cubicBezTo>
                <a:cubicBezTo>
                  <a:pt x="476" y="2116"/>
                  <a:pt x="472" y="2131"/>
                  <a:pt x="467" y="2146"/>
                </a:cubicBezTo>
                <a:cubicBezTo>
                  <a:pt x="466" y="2150"/>
                  <a:pt x="465" y="2154"/>
                  <a:pt x="463" y="2159"/>
                </a:cubicBezTo>
                <a:cubicBezTo>
                  <a:pt x="486" y="2159"/>
                  <a:pt x="486" y="2159"/>
                  <a:pt x="486" y="2159"/>
                </a:cubicBezTo>
                <a:cubicBezTo>
                  <a:pt x="489" y="2155"/>
                  <a:pt x="491" y="2152"/>
                  <a:pt x="493" y="2149"/>
                </a:cubicBezTo>
                <a:cubicBezTo>
                  <a:pt x="500" y="2137"/>
                  <a:pt x="506" y="2125"/>
                  <a:pt x="512" y="2113"/>
                </a:cubicBezTo>
                <a:cubicBezTo>
                  <a:pt x="517" y="2100"/>
                  <a:pt x="523" y="2088"/>
                  <a:pt x="521" y="2073"/>
                </a:cubicBezTo>
                <a:close/>
                <a:moveTo>
                  <a:pt x="438" y="1535"/>
                </a:moveTo>
                <a:cubicBezTo>
                  <a:pt x="440" y="1537"/>
                  <a:pt x="442" y="1538"/>
                  <a:pt x="444" y="1539"/>
                </a:cubicBezTo>
                <a:cubicBezTo>
                  <a:pt x="445" y="1539"/>
                  <a:pt x="446" y="1539"/>
                  <a:pt x="447" y="1539"/>
                </a:cubicBezTo>
                <a:cubicBezTo>
                  <a:pt x="448" y="1539"/>
                  <a:pt x="449" y="1538"/>
                  <a:pt x="450" y="1537"/>
                </a:cubicBezTo>
                <a:cubicBezTo>
                  <a:pt x="454" y="1532"/>
                  <a:pt x="448" y="1519"/>
                  <a:pt x="447" y="1514"/>
                </a:cubicBezTo>
                <a:cubicBezTo>
                  <a:pt x="443" y="1505"/>
                  <a:pt x="439" y="1498"/>
                  <a:pt x="435" y="1490"/>
                </a:cubicBezTo>
                <a:cubicBezTo>
                  <a:pt x="429" y="1476"/>
                  <a:pt x="422" y="1463"/>
                  <a:pt x="413" y="1451"/>
                </a:cubicBezTo>
                <a:cubicBezTo>
                  <a:pt x="410" y="1447"/>
                  <a:pt x="406" y="1442"/>
                  <a:pt x="401" y="1440"/>
                </a:cubicBezTo>
                <a:cubicBezTo>
                  <a:pt x="396" y="1438"/>
                  <a:pt x="390" y="1440"/>
                  <a:pt x="387" y="1445"/>
                </a:cubicBezTo>
                <a:cubicBezTo>
                  <a:pt x="385" y="1449"/>
                  <a:pt x="384" y="1453"/>
                  <a:pt x="385" y="1457"/>
                </a:cubicBezTo>
                <a:cubicBezTo>
                  <a:pt x="385" y="1461"/>
                  <a:pt x="386" y="1465"/>
                  <a:pt x="387" y="1469"/>
                </a:cubicBezTo>
                <a:cubicBezTo>
                  <a:pt x="398" y="1498"/>
                  <a:pt x="418" y="1518"/>
                  <a:pt x="438" y="1535"/>
                </a:cubicBezTo>
                <a:close/>
                <a:moveTo>
                  <a:pt x="401" y="2146"/>
                </a:moveTo>
                <a:cubicBezTo>
                  <a:pt x="396" y="2144"/>
                  <a:pt x="390" y="2146"/>
                  <a:pt x="387" y="2151"/>
                </a:cubicBezTo>
                <a:cubicBezTo>
                  <a:pt x="386" y="2153"/>
                  <a:pt x="385" y="2156"/>
                  <a:pt x="385" y="2159"/>
                </a:cubicBezTo>
                <a:cubicBezTo>
                  <a:pt x="415" y="2159"/>
                  <a:pt x="415" y="2159"/>
                  <a:pt x="415" y="2159"/>
                </a:cubicBezTo>
                <a:cubicBezTo>
                  <a:pt x="414" y="2158"/>
                  <a:pt x="414" y="2158"/>
                  <a:pt x="413" y="2157"/>
                </a:cubicBezTo>
                <a:cubicBezTo>
                  <a:pt x="410" y="2152"/>
                  <a:pt x="406" y="2148"/>
                  <a:pt x="401" y="2146"/>
                </a:cubicBezTo>
                <a:close/>
                <a:moveTo>
                  <a:pt x="526" y="2149"/>
                </a:moveTo>
                <a:cubicBezTo>
                  <a:pt x="526" y="2149"/>
                  <a:pt x="525" y="2149"/>
                  <a:pt x="525" y="2148"/>
                </a:cubicBezTo>
                <a:cubicBezTo>
                  <a:pt x="523" y="2147"/>
                  <a:pt x="520" y="2147"/>
                  <a:pt x="517" y="2148"/>
                </a:cubicBezTo>
                <a:cubicBezTo>
                  <a:pt x="512" y="2151"/>
                  <a:pt x="507" y="2154"/>
                  <a:pt x="502" y="2159"/>
                </a:cubicBezTo>
                <a:cubicBezTo>
                  <a:pt x="532" y="2159"/>
                  <a:pt x="532" y="2159"/>
                  <a:pt x="532" y="2159"/>
                </a:cubicBezTo>
                <a:cubicBezTo>
                  <a:pt x="531" y="2157"/>
                  <a:pt x="531" y="2155"/>
                  <a:pt x="530" y="2153"/>
                </a:cubicBezTo>
                <a:cubicBezTo>
                  <a:pt x="529" y="2152"/>
                  <a:pt x="528" y="2150"/>
                  <a:pt x="526" y="2149"/>
                </a:cubicBezTo>
                <a:close/>
                <a:moveTo>
                  <a:pt x="35" y="381"/>
                </a:moveTo>
                <a:cubicBezTo>
                  <a:pt x="40" y="390"/>
                  <a:pt x="46" y="399"/>
                  <a:pt x="51" y="407"/>
                </a:cubicBezTo>
                <a:cubicBezTo>
                  <a:pt x="54" y="411"/>
                  <a:pt x="68" y="436"/>
                  <a:pt x="68" y="426"/>
                </a:cubicBezTo>
                <a:cubicBezTo>
                  <a:pt x="68" y="414"/>
                  <a:pt x="65" y="401"/>
                  <a:pt x="62" y="390"/>
                </a:cubicBezTo>
                <a:cubicBezTo>
                  <a:pt x="59" y="373"/>
                  <a:pt x="54" y="355"/>
                  <a:pt x="49" y="339"/>
                </a:cubicBezTo>
                <a:cubicBezTo>
                  <a:pt x="45" y="324"/>
                  <a:pt x="39" y="301"/>
                  <a:pt x="26" y="296"/>
                </a:cubicBezTo>
                <a:cubicBezTo>
                  <a:pt x="21" y="294"/>
                  <a:pt x="16" y="296"/>
                  <a:pt x="13" y="300"/>
                </a:cubicBezTo>
                <a:cubicBezTo>
                  <a:pt x="9" y="305"/>
                  <a:pt x="9" y="314"/>
                  <a:pt x="11" y="321"/>
                </a:cubicBezTo>
                <a:cubicBezTo>
                  <a:pt x="17" y="342"/>
                  <a:pt x="25" y="362"/>
                  <a:pt x="35" y="381"/>
                </a:cubicBezTo>
                <a:close/>
                <a:moveTo>
                  <a:pt x="526" y="1444"/>
                </a:moveTo>
                <a:cubicBezTo>
                  <a:pt x="526" y="1443"/>
                  <a:pt x="525" y="1443"/>
                  <a:pt x="525" y="1443"/>
                </a:cubicBezTo>
                <a:cubicBezTo>
                  <a:pt x="523" y="1442"/>
                  <a:pt x="520" y="1442"/>
                  <a:pt x="517" y="1443"/>
                </a:cubicBezTo>
                <a:cubicBezTo>
                  <a:pt x="504" y="1448"/>
                  <a:pt x="493" y="1463"/>
                  <a:pt x="484" y="1476"/>
                </a:cubicBezTo>
                <a:cubicBezTo>
                  <a:pt x="473" y="1493"/>
                  <a:pt x="457" y="1529"/>
                  <a:pt x="460" y="1536"/>
                </a:cubicBezTo>
                <a:cubicBezTo>
                  <a:pt x="463" y="1542"/>
                  <a:pt x="501" y="1517"/>
                  <a:pt x="516" y="1497"/>
                </a:cubicBezTo>
                <a:cubicBezTo>
                  <a:pt x="524" y="1485"/>
                  <a:pt x="539" y="1464"/>
                  <a:pt x="530" y="1448"/>
                </a:cubicBezTo>
                <a:cubicBezTo>
                  <a:pt x="529" y="1446"/>
                  <a:pt x="528" y="1445"/>
                  <a:pt x="526" y="1444"/>
                </a:cubicBezTo>
                <a:close/>
                <a:moveTo>
                  <a:pt x="526" y="738"/>
                </a:moveTo>
                <a:cubicBezTo>
                  <a:pt x="526" y="738"/>
                  <a:pt x="525" y="738"/>
                  <a:pt x="525" y="737"/>
                </a:cubicBezTo>
                <a:cubicBezTo>
                  <a:pt x="523" y="736"/>
                  <a:pt x="520" y="736"/>
                  <a:pt x="517" y="737"/>
                </a:cubicBezTo>
                <a:cubicBezTo>
                  <a:pt x="504" y="743"/>
                  <a:pt x="493" y="757"/>
                  <a:pt x="484" y="770"/>
                </a:cubicBezTo>
                <a:cubicBezTo>
                  <a:pt x="473" y="788"/>
                  <a:pt x="457" y="824"/>
                  <a:pt x="460" y="830"/>
                </a:cubicBezTo>
                <a:cubicBezTo>
                  <a:pt x="463" y="836"/>
                  <a:pt x="501" y="811"/>
                  <a:pt x="516" y="791"/>
                </a:cubicBezTo>
                <a:cubicBezTo>
                  <a:pt x="524" y="780"/>
                  <a:pt x="539" y="758"/>
                  <a:pt x="530" y="742"/>
                </a:cubicBezTo>
                <a:cubicBezTo>
                  <a:pt x="529" y="741"/>
                  <a:pt x="528" y="739"/>
                  <a:pt x="526" y="738"/>
                </a:cubicBezTo>
                <a:close/>
                <a:moveTo>
                  <a:pt x="51" y="1841"/>
                </a:moveTo>
                <a:cubicBezTo>
                  <a:pt x="45" y="1827"/>
                  <a:pt x="38" y="1814"/>
                  <a:pt x="29" y="1802"/>
                </a:cubicBezTo>
                <a:cubicBezTo>
                  <a:pt x="26" y="1797"/>
                  <a:pt x="22" y="1793"/>
                  <a:pt x="17" y="1791"/>
                </a:cubicBezTo>
                <a:cubicBezTo>
                  <a:pt x="12" y="1789"/>
                  <a:pt x="6" y="1791"/>
                  <a:pt x="3" y="1796"/>
                </a:cubicBezTo>
                <a:cubicBezTo>
                  <a:pt x="1" y="1800"/>
                  <a:pt x="0" y="1804"/>
                  <a:pt x="1" y="1808"/>
                </a:cubicBezTo>
                <a:cubicBezTo>
                  <a:pt x="1" y="1812"/>
                  <a:pt x="2" y="1816"/>
                  <a:pt x="3" y="1820"/>
                </a:cubicBezTo>
                <a:cubicBezTo>
                  <a:pt x="14" y="1849"/>
                  <a:pt x="34" y="1869"/>
                  <a:pt x="54" y="1886"/>
                </a:cubicBezTo>
                <a:cubicBezTo>
                  <a:pt x="56" y="1887"/>
                  <a:pt x="58" y="1889"/>
                  <a:pt x="60" y="1890"/>
                </a:cubicBezTo>
                <a:cubicBezTo>
                  <a:pt x="61" y="1890"/>
                  <a:pt x="62" y="1890"/>
                  <a:pt x="63" y="1890"/>
                </a:cubicBezTo>
                <a:cubicBezTo>
                  <a:pt x="64" y="1890"/>
                  <a:pt x="65" y="1889"/>
                  <a:pt x="66" y="1888"/>
                </a:cubicBezTo>
                <a:cubicBezTo>
                  <a:pt x="70" y="1883"/>
                  <a:pt x="64" y="1869"/>
                  <a:pt x="63" y="1865"/>
                </a:cubicBezTo>
                <a:cubicBezTo>
                  <a:pt x="59" y="1856"/>
                  <a:pt x="55" y="1849"/>
                  <a:pt x="51" y="1841"/>
                </a:cubicBezTo>
                <a:close/>
                <a:moveTo>
                  <a:pt x="3" y="1116"/>
                </a:moveTo>
                <a:cubicBezTo>
                  <a:pt x="14" y="1146"/>
                  <a:pt x="34" y="1165"/>
                  <a:pt x="54" y="1182"/>
                </a:cubicBezTo>
                <a:cubicBezTo>
                  <a:pt x="56" y="1184"/>
                  <a:pt x="58" y="1185"/>
                  <a:pt x="60" y="1186"/>
                </a:cubicBezTo>
                <a:cubicBezTo>
                  <a:pt x="61" y="1186"/>
                  <a:pt x="62" y="1186"/>
                  <a:pt x="63" y="1186"/>
                </a:cubicBezTo>
                <a:cubicBezTo>
                  <a:pt x="64" y="1186"/>
                  <a:pt x="65" y="1185"/>
                  <a:pt x="66" y="1184"/>
                </a:cubicBezTo>
                <a:cubicBezTo>
                  <a:pt x="70" y="1179"/>
                  <a:pt x="64" y="1166"/>
                  <a:pt x="63" y="1161"/>
                </a:cubicBezTo>
                <a:cubicBezTo>
                  <a:pt x="59" y="1153"/>
                  <a:pt x="55" y="1145"/>
                  <a:pt x="51" y="1137"/>
                </a:cubicBezTo>
                <a:cubicBezTo>
                  <a:pt x="45" y="1124"/>
                  <a:pt x="38" y="1110"/>
                  <a:pt x="29" y="1099"/>
                </a:cubicBezTo>
                <a:cubicBezTo>
                  <a:pt x="26" y="1094"/>
                  <a:pt x="22" y="1089"/>
                  <a:pt x="17" y="1087"/>
                </a:cubicBezTo>
                <a:cubicBezTo>
                  <a:pt x="12" y="1086"/>
                  <a:pt x="6" y="1087"/>
                  <a:pt x="3" y="1093"/>
                </a:cubicBezTo>
                <a:cubicBezTo>
                  <a:pt x="1" y="1096"/>
                  <a:pt x="0" y="1100"/>
                  <a:pt x="1" y="1104"/>
                </a:cubicBezTo>
                <a:cubicBezTo>
                  <a:pt x="1" y="1109"/>
                  <a:pt x="2" y="1112"/>
                  <a:pt x="3" y="1116"/>
                </a:cubicBezTo>
                <a:close/>
                <a:moveTo>
                  <a:pt x="49" y="1751"/>
                </a:moveTo>
                <a:cubicBezTo>
                  <a:pt x="45" y="1736"/>
                  <a:pt x="39" y="1713"/>
                  <a:pt x="26" y="1708"/>
                </a:cubicBezTo>
                <a:cubicBezTo>
                  <a:pt x="21" y="1706"/>
                  <a:pt x="16" y="1708"/>
                  <a:pt x="13" y="1712"/>
                </a:cubicBezTo>
                <a:cubicBezTo>
                  <a:pt x="9" y="1718"/>
                  <a:pt x="9" y="1726"/>
                  <a:pt x="11" y="1733"/>
                </a:cubicBezTo>
                <a:cubicBezTo>
                  <a:pt x="17" y="1754"/>
                  <a:pt x="25" y="1774"/>
                  <a:pt x="35" y="1793"/>
                </a:cubicBezTo>
                <a:cubicBezTo>
                  <a:pt x="40" y="1802"/>
                  <a:pt x="46" y="1811"/>
                  <a:pt x="51" y="1820"/>
                </a:cubicBezTo>
                <a:cubicBezTo>
                  <a:pt x="54" y="1824"/>
                  <a:pt x="68" y="1848"/>
                  <a:pt x="68" y="1838"/>
                </a:cubicBezTo>
                <a:cubicBezTo>
                  <a:pt x="68" y="1826"/>
                  <a:pt x="65" y="1813"/>
                  <a:pt x="62" y="1802"/>
                </a:cubicBezTo>
                <a:cubicBezTo>
                  <a:pt x="59" y="1785"/>
                  <a:pt x="54" y="1768"/>
                  <a:pt x="49" y="1751"/>
                </a:cubicBezTo>
                <a:close/>
                <a:moveTo>
                  <a:pt x="3" y="408"/>
                </a:moveTo>
                <a:cubicBezTo>
                  <a:pt x="14" y="437"/>
                  <a:pt x="34" y="457"/>
                  <a:pt x="54" y="474"/>
                </a:cubicBezTo>
                <a:cubicBezTo>
                  <a:pt x="56" y="475"/>
                  <a:pt x="58" y="477"/>
                  <a:pt x="60" y="478"/>
                </a:cubicBezTo>
                <a:cubicBezTo>
                  <a:pt x="61" y="478"/>
                  <a:pt x="62" y="478"/>
                  <a:pt x="63" y="478"/>
                </a:cubicBezTo>
                <a:cubicBezTo>
                  <a:pt x="64" y="478"/>
                  <a:pt x="65" y="477"/>
                  <a:pt x="66" y="476"/>
                </a:cubicBezTo>
                <a:cubicBezTo>
                  <a:pt x="70" y="471"/>
                  <a:pt x="64" y="457"/>
                  <a:pt x="63" y="453"/>
                </a:cubicBezTo>
                <a:cubicBezTo>
                  <a:pt x="59" y="444"/>
                  <a:pt x="55" y="436"/>
                  <a:pt x="51" y="429"/>
                </a:cubicBezTo>
                <a:cubicBezTo>
                  <a:pt x="45" y="415"/>
                  <a:pt x="38" y="402"/>
                  <a:pt x="29" y="390"/>
                </a:cubicBezTo>
                <a:cubicBezTo>
                  <a:pt x="26" y="385"/>
                  <a:pt x="22" y="381"/>
                  <a:pt x="17" y="379"/>
                </a:cubicBezTo>
                <a:cubicBezTo>
                  <a:pt x="12" y="377"/>
                  <a:pt x="6" y="379"/>
                  <a:pt x="3" y="384"/>
                </a:cubicBezTo>
                <a:cubicBezTo>
                  <a:pt x="1" y="387"/>
                  <a:pt x="0" y="392"/>
                  <a:pt x="1" y="396"/>
                </a:cubicBezTo>
                <a:cubicBezTo>
                  <a:pt x="1" y="400"/>
                  <a:pt x="2" y="404"/>
                  <a:pt x="3" y="408"/>
                </a:cubicBezTo>
                <a:close/>
                <a:moveTo>
                  <a:pt x="142" y="1794"/>
                </a:moveTo>
                <a:cubicBezTo>
                  <a:pt x="142" y="1794"/>
                  <a:pt x="141" y="1794"/>
                  <a:pt x="141" y="1794"/>
                </a:cubicBezTo>
                <a:cubicBezTo>
                  <a:pt x="139" y="1793"/>
                  <a:pt x="136" y="1793"/>
                  <a:pt x="133" y="1794"/>
                </a:cubicBezTo>
                <a:cubicBezTo>
                  <a:pt x="120" y="1799"/>
                  <a:pt x="109" y="1814"/>
                  <a:pt x="100" y="1827"/>
                </a:cubicBezTo>
                <a:cubicBezTo>
                  <a:pt x="89" y="1844"/>
                  <a:pt x="73" y="1880"/>
                  <a:pt x="76" y="1886"/>
                </a:cubicBezTo>
                <a:cubicBezTo>
                  <a:pt x="79" y="1893"/>
                  <a:pt x="117" y="1868"/>
                  <a:pt x="132" y="1847"/>
                </a:cubicBezTo>
                <a:cubicBezTo>
                  <a:pt x="140" y="1836"/>
                  <a:pt x="155" y="1815"/>
                  <a:pt x="146" y="1799"/>
                </a:cubicBezTo>
                <a:cubicBezTo>
                  <a:pt x="145" y="1797"/>
                  <a:pt x="144" y="1796"/>
                  <a:pt x="142" y="1794"/>
                </a:cubicBezTo>
                <a:close/>
                <a:moveTo>
                  <a:pt x="142" y="1091"/>
                </a:moveTo>
                <a:cubicBezTo>
                  <a:pt x="142" y="1091"/>
                  <a:pt x="141" y="1090"/>
                  <a:pt x="141" y="1090"/>
                </a:cubicBezTo>
                <a:cubicBezTo>
                  <a:pt x="139" y="1089"/>
                  <a:pt x="136" y="1089"/>
                  <a:pt x="133" y="1090"/>
                </a:cubicBezTo>
                <a:cubicBezTo>
                  <a:pt x="120" y="1095"/>
                  <a:pt x="109" y="1110"/>
                  <a:pt x="100" y="1123"/>
                </a:cubicBezTo>
                <a:cubicBezTo>
                  <a:pt x="89" y="1140"/>
                  <a:pt x="73" y="1176"/>
                  <a:pt x="76" y="1183"/>
                </a:cubicBezTo>
                <a:cubicBezTo>
                  <a:pt x="79" y="1189"/>
                  <a:pt x="117" y="1164"/>
                  <a:pt x="132" y="1144"/>
                </a:cubicBezTo>
                <a:cubicBezTo>
                  <a:pt x="140" y="1133"/>
                  <a:pt x="155" y="1111"/>
                  <a:pt x="146" y="1095"/>
                </a:cubicBezTo>
                <a:cubicBezTo>
                  <a:pt x="145" y="1093"/>
                  <a:pt x="144" y="1092"/>
                  <a:pt x="142" y="1091"/>
                </a:cubicBezTo>
                <a:close/>
                <a:moveTo>
                  <a:pt x="74" y="1778"/>
                </a:moveTo>
                <a:cubicBezTo>
                  <a:pt x="76" y="1773"/>
                  <a:pt x="77" y="1767"/>
                  <a:pt x="78" y="1762"/>
                </a:cubicBezTo>
                <a:cubicBezTo>
                  <a:pt x="80" y="1752"/>
                  <a:pt x="81" y="1742"/>
                  <a:pt x="82" y="1732"/>
                </a:cubicBezTo>
                <a:cubicBezTo>
                  <a:pt x="85" y="1715"/>
                  <a:pt x="87" y="1698"/>
                  <a:pt x="87" y="1681"/>
                </a:cubicBezTo>
                <a:cubicBezTo>
                  <a:pt x="88" y="1666"/>
                  <a:pt x="89" y="1644"/>
                  <a:pt x="77" y="1636"/>
                </a:cubicBezTo>
                <a:cubicBezTo>
                  <a:pt x="72" y="1633"/>
                  <a:pt x="65" y="1635"/>
                  <a:pt x="61" y="1640"/>
                </a:cubicBezTo>
                <a:cubicBezTo>
                  <a:pt x="57" y="1645"/>
                  <a:pt x="55" y="1653"/>
                  <a:pt x="54" y="1660"/>
                </a:cubicBezTo>
                <a:cubicBezTo>
                  <a:pt x="55" y="1685"/>
                  <a:pt x="58" y="1710"/>
                  <a:pt x="61" y="1735"/>
                </a:cubicBezTo>
                <a:cubicBezTo>
                  <a:pt x="63" y="1745"/>
                  <a:pt x="64" y="1755"/>
                  <a:pt x="66" y="1765"/>
                </a:cubicBezTo>
                <a:cubicBezTo>
                  <a:pt x="67" y="1768"/>
                  <a:pt x="70" y="1786"/>
                  <a:pt x="74" y="1778"/>
                </a:cubicBezTo>
                <a:close/>
                <a:moveTo>
                  <a:pt x="92" y="1819"/>
                </a:moveTo>
                <a:cubicBezTo>
                  <a:pt x="98" y="1811"/>
                  <a:pt x="104" y="1803"/>
                  <a:pt x="109" y="1794"/>
                </a:cubicBezTo>
                <a:cubicBezTo>
                  <a:pt x="116" y="1783"/>
                  <a:pt x="122" y="1771"/>
                  <a:pt x="128" y="1758"/>
                </a:cubicBezTo>
                <a:cubicBezTo>
                  <a:pt x="133" y="1746"/>
                  <a:pt x="139" y="1733"/>
                  <a:pt x="137" y="1718"/>
                </a:cubicBezTo>
                <a:cubicBezTo>
                  <a:pt x="137" y="1715"/>
                  <a:pt x="136" y="1712"/>
                  <a:pt x="135" y="1710"/>
                </a:cubicBezTo>
                <a:cubicBezTo>
                  <a:pt x="132" y="1707"/>
                  <a:pt x="129" y="1707"/>
                  <a:pt x="126" y="1708"/>
                </a:cubicBezTo>
                <a:cubicBezTo>
                  <a:pt x="119" y="1710"/>
                  <a:pt x="115" y="1716"/>
                  <a:pt x="111" y="1723"/>
                </a:cubicBezTo>
                <a:cubicBezTo>
                  <a:pt x="106" y="1730"/>
                  <a:pt x="101" y="1738"/>
                  <a:pt x="98" y="1747"/>
                </a:cubicBezTo>
                <a:cubicBezTo>
                  <a:pt x="92" y="1761"/>
                  <a:pt x="88" y="1777"/>
                  <a:pt x="83" y="1792"/>
                </a:cubicBezTo>
                <a:cubicBezTo>
                  <a:pt x="79" y="1807"/>
                  <a:pt x="70" y="1833"/>
                  <a:pt x="74" y="1837"/>
                </a:cubicBezTo>
                <a:cubicBezTo>
                  <a:pt x="77" y="1841"/>
                  <a:pt x="87" y="1826"/>
                  <a:pt x="92" y="181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C36CF247-58A4-4728-8767-705584D35FCC}" type="slidenum">
              <a:rPr lang="en-US" smtClean="0"/>
            </a:fld>
            <a:endParaRPr lang="en-US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C36CF247-58A4-4728-8767-705584D35FCC}" type="slidenum">
              <a:rPr lang="en-US" smtClean="0"/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99569" y="1"/>
            <a:ext cx="1719870" cy="6858000"/>
          </a:xfrm>
          <a:custGeom>
            <a:avLst/>
            <a:gdLst/>
            <a:ahLst/>
            <a:cxnLst/>
            <a:rect l="0" t="0" r="r" b="b"/>
            <a:pathLst>
              <a:path w="539" h="2159">
                <a:moveTo>
                  <a:pt x="387" y="764"/>
                </a:moveTo>
                <a:cubicBezTo>
                  <a:pt x="398" y="793"/>
                  <a:pt x="418" y="813"/>
                  <a:pt x="438" y="829"/>
                </a:cubicBezTo>
                <a:cubicBezTo>
                  <a:pt x="440" y="831"/>
                  <a:pt x="442" y="833"/>
                  <a:pt x="444" y="833"/>
                </a:cubicBezTo>
                <a:cubicBezTo>
                  <a:pt x="445" y="833"/>
                  <a:pt x="446" y="834"/>
                  <a:pt x="447" y="833"/>
                </a:cubicBezTo>
                <a:cubicBezTo>
                  <a:pt x="448" y="833"/>
                  <a:pt x="449" y="833"/>
                  <a:pt x="450" y="831"/>
                </a:cubicBezTo>
                <a:cubicBezTo>
                  <a:pt x="454" y="826"/>
                  <a:pt x="448" y="813"/>
                  <a:pt x="447" y="808"/>
                </a:cubicBezTo>
                <a:cubicBezTo>
                  <a:pt x="443" y="800"/>
                  <a:pt x="439" y="792"/>
                  <a:pt x="435" y="784"/>
                </a:cubicBezTo>
                <a:cubicBezTo>
                  <a:pt x="429" y="771"/>
                  <a:pt x="422" y="758"/>
                  <a:pt x="413" y="746"/>
                </a:cubicBezTo>
                <a:cubicBezTo>
                  <a:pt x="410" y="741"/>
                  <a:pt x="406" y="736"/>
                  <a:pt x="401" y="735"/>
                </a:cubicBezTo>
                <a:cubicBezTo>
                  <a:pt x="396" y="733"/>
                  <a:pt x="390" y="734"/>
                  <a:pt x="387" y="740"/>
                </a:cubicBezTo>
                <a:cubicBezTo>
                  <a:pt x="385" y="743"/>
                  <a:pt x="384" y="747"/>
                  <a:pt x="385" y="752"/>
                </a:cubicBezTo>
                <a:cubicBezTo>
                  <a:pt x="385" y="756"/>
                  <a:pt x="386" y="760"/>
                  <a:pt x="387" y="764"/>
                </a:cubicBezTo>
                <a:close/>
                <a:moveTo>
                  <a:pt x="458" y="16"/>
                </a:moveTo>
                <a:cubicBezTo>
                  <a:pt x="460" y="11"/>
                  <a:pt x="461" y="5"/>
                  <a:pt x="462" y="0"/>
                </a:cubicBezTo>
                <a:cubicBezTo>
                  <a:pt x="450" y="0"/>
                  <a:pt x="450" y="0"/>
                  <a:pt x="450" y="0"/>
                </a:cubicBezTo>
                <a:cubicBezTo>
                  <a:pt x="450" y="1"/>
                  <a:pt x="450" y="2"/>
                  <a:pt x="450" y="3"/>
                </a:cubicBezTo>
                <a:cubicBezTo>
                  <a:pt x="451" y="5"/>
                  <a:pt x="454" y="24"/>
                  <a:pt x="458" y="16"/>
                </a:cubicBezTo>
                <a:close/>
                <a:moveTo>
                  <a:pt x="435" y="58"/>
                </a:moveTo>
                <a:cubicBezTo>
                  <a:pt x="438" y="62"/>
                  <a:pt x="452" y="86"/>
                  <a:pt x="452" y="76"/>
                </a:cubicBezTo>
                <a:cubicBezTo>
                  <a:pt x="452" y="64"/>
                  <a:pt x="449" y="51"/>
                  <a:pt x="446" y="40"/>
                </a:cubicBezTo>
                <a:cubicBezTo>
                  <a:pt x="443" y="27"/>
                  <a:pt x="440" y="13"/>
                  <a:pt x="437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9" y="11"/>
                  <a:pt x="414" y="21"/>
                  <a:pt x="419" y="31"/>
                </a:cubicBezTo>
                <a:cubicBezTo>
                  <a:pt x="424" y="40"/>
                  <a:pt x="430" y="49"/>
                  <a:pt x="435" y="58"/>
                </a:cubicBezTo>
                <a:close/>
                <a:moveTo>
                  <a:pt x="387" y="58"/>
                </a:moveTo>
                <a:cubicBezTo>
                  <a:pt x="398" y="87"/>
                  <a:pt x="418" y="107"/>
                  <a:pt x="438" y="124"/>
                </a:cubicBezTo>
                <a:cubicBezTo>
                  <a:pt x="440" y="125"/>
                  <a:pt x="442" y="127"/>
                  <a:pt x="444" y="128"/>
                </a:cubicBezTo>
                <a:cubicBezTo>
                  <a:pt x="445" y="128"/>
                  <a:pt x="446" y="128"/>
                  <a:pt x="447" y="128"/>
                </a:cubicBezTo>
                <a:cubicBezTo>
                  <a:pt x="448" y="128"/>
                  <a:pt x="449" y="127"/>
                  <a:pt x="450" y="126"/>
                </a:cubicBezTo>
                <a:cubicBezTo>
                  <a:pt x="454" y="121"/>
                  <a:pt x="448" y="107"/>
                  <a:pt x="447" y="103"/>
                </a:cubicBezTo>
                <a:cubicBezTo>
                  <a:pt x="443" y="94"/>
                  <a:pt x="439" y="87"/>
                  <a:pt x="435" y="79"/>
                </a:cubicBezTo>
                <a:cubicBezTo>
                  <a:pt x="429" y="65"/>
                  <a:pt x="422" y="52"/>
                  <a:pt x="413" y="40"/>
                </a:cubicBezTo>
                <a:cubicBezTo>
                  <a:pt x="410" y="35"/>
                  <a:pt x="406" y="31"/>
                  <a:pt x="401" y="29"/>
                </a:cubicBezTo>
                <a:cubicBezTo>
                  <a:pt x="396" y="27"/>
                  <a:pt x="390" y="29"/>
                  <a:pt x="387" y="34"/>
                </a:cubicBezTo>
                <a:cubicBezTo>
                  <a:pt x="385" y="37"/>
                  <a:pt x="384" y="42"/>
                  <a:pt x="385" y="46"/>
                </a:cubicBezTo>
                <a:cubicBezTo>
                  <a:pt x="385" y="50"/>
                  <a:pt x="386" y="54"/>
                  <a:pt x="387" y="58"/>
                </a:cubicBezTo>
                <a:close/>
                <a:moveTo>
                  <a:pt x="66" y="352"/>
                </a:moveTo>
                <a:cubicBezTo>
                  <a:pt x="67" y="355"/>
                  <a:pt x="70" y="374"/>
                  <a:pt x="74" y="366"/>
                </a:cubicBezTo>
                <a:cubicBezTo>
                  <a:pt x="76" y="361"/>
                  <a:pt x="77" y="355"/>
                  <a:pt x="78" y="350"/>
                </a:cubicBezTo>
                <a:cubicBezTo>
                  <a:pt x="80" y="340"/>
                  <a:pt x="81" y="330"/>
                  <a:pt x="82" y="320"/>
                </a:cubicBezTo>
                <a:cubicBezTo>
                  <a:pt x="85" y="303"/>
                  <a:pt x="87" y="286"/>
                  <a:pt x="87" y="268"/>
                </a:cubicBezTo>
                <a:cubicBezTo>
                  <a:pt x="88" y="254"/>
                  <a:pt x="89" y="232"/>
                  <a:pt x="77" y="224"/>
                </a:cubicBezTo>
                <a:cubicBezTo>
                  <a:pt x="72" y="221"/>
                  <a:pt x="65" y="223"/>
                  <a:pt x="61" y="228"/>
                </a:cubicBezTo>
                <a:cubicBezTo>
                  <a:pt x="57" y="233"/>
                  <a:pt x="55" y="241"/>
                  <a:pt x="54" y="248"/>
                </a:cubicBezTo>
                <a:cubicBezTo>
                  <a:pt x="55" y="273"/>
                  <a:pt x="58" y="298"/>
                  <a:pt x="61" y="323"/>
                </a:cubicBezTo>
                <a:cubicBezTo>
                  <a:pt x="63" y="333"/>
                  <a:pt x="64" y="343"/>
                  <a:pt x="66" y="352"/>
                </a:cubicBezTo>
                <a:close/>
                <a:moveTo>
                  <a:pt x="74" y="425"/>
                </a:moveTo>
                <a:cubicBezTo>
                  <a:pt x="77" y="429"/>
                  <a:pt x="87" y="414"/>
                  <a:pt x="92" y="406"/>
                </a:cubicBezTo>
                <a:cubicBezTo>
                  <a:pt x="98" y="399"/>
                  <a:pt x="104" y="390"/>
                  <a:pt x="109" y="382"/>
                </a:cubicBezTo>
                <a:cubicBezTo>
                  <a:pt x="116" y="370"/>
                  <a:pt x="122" y="358"/>
                  <a:pt x="128" y="346"/>
                </a:cubicBezTo>
                <a:cubicBezTo>
                  <a:pt x="133" y="333"/>
                  <a:pt x="139" y="321"/>
                  <a:pt x="137" y="306"/>
                </a:cubicBezTo>
                <a:cubicBezTo>
                  <a:pt x="137" y="303"/>
                  <a:pt x="136" y="300"/>
                  <a:pt x="135" y="298"/>
                </a:cubicBezTo>
                <a:cubicBezTo>
                  <a:pt x="132" y="295"/>
                  <a:pt x="129" y="295"/>
                  <a:pt x="126" y="296"/>
                </a:cubicBezTo>
                <a:cubicBezTo>
                  <a:pt x="119" y="298"/>
                  <a:pt x="115" y="304"/>
                  <a:pt x="111" y="310"/>
                </a:cubicBezTo>
                <a:cubicBezTo>
                  <a:pt x="106" y="318"/>
                  <a:pt x="101" y="326"/>
                  <a:pt x="98" y="335"/>
                </a:cubicBezTo>
                <a:cubicBezTo>
                  <a:pt x="92" y="349"/>
                  <a:pt x="88" y="364"/>
                  <a:pt x="83" y="380"/>
                </a:cubicBezTo>
                <a:cubicBezTo>
                  <a:pt x="79" y="394"/>
                  <a:pt x="70" y="421"/>
                  <a:pt x="74" y="425"/>
                </a:cubicBezTo>
                <a:close/>
                <a:moveTo>
                  <a:pt x="74" y="1133"/>
                </a:moveTo>
                <a:cubicBezTo>
                  <a:pt x="77" y="1137"/>
                  <a:pt x="87" y="1122"/>
                  <a:pt x="92" y="1115"/>
                </a:cubicBezTo>
                <a:cubicBezTo>
                  <a:pt x="98" y="1107"/>
                  <a:pt x="104" y="1099"/>
                  <a:pt x="109" y="1090"/>
                </a:cubicBezTo>
                <a:cubicBezTo>
                  <a:pt x="116" y="1079"/>
                  <a:pt x="122" y="1067"/>
                  <a:pt x="128" y="1054"/>
                </a:cubicBezTo>
                <a:cubicBezTo>
                  <a:pt x="133" y="1042"/>
                  <a:pt x="139" y="1030"/>
                  <a:pt x="137" y="1015"/>
                </a:cubicBezTo>
                <a:cubicBezTo>
                  <a:pt x="137" y="1012"/>
                  <a:pt x="136" y="1008"/>
                  <a:pt x="135" y="1006"/>
                </a:cubicBezTo>
                <a:cubicBezTo>
                  <a:pt x="132" y="1003"/>
                  <a:pt x="129" y="1003"/>
                  <a:pt x="126" y="1004"/>
                </a:cubicBezTo>
                <a:cubicBezTo>
                  <a:pt x="119" y="1006"/>
                  <a:pt x="115" y="1012"/>
                  <a:pt x="111" y="1019"/>
                </a:cubicBezTo>
                <a:cubicBezTo>
                  <a:pt x="106" y="1026"/>
                  <a:pt x="101" y="1034"/>
                  <a:pt x="98" y="1043"/>
                </a:cubicBezTo>
                <a:cubicBezTo>
                  <a:pt x="92" y="1058"/>
                  <a:pt x="88" y="1073"/>
                  <a:pt x="83" y="1088"/>
                </a:cubicBezTo>
                <a:cubicBezTo>
                  <a:pt x="79" y="1103"/>
                  <a:pt x="70" y="1129"/>
                  <a:pt x="74" y="1133"/>
                </a:cubicBezTo>
                <a:close/>
                <a:moveTo>
                  <a:pt x="77" y="933"/>
                </a:moveTo>
                <a:cubicBezTo>
                  <a:pt x="72" y="930"/>
                  <a:pt x="65" y="932"/>
                  <a:pt x="61" y="937"/>
                </a:cubicBezTo>
                <a:cubicBezTo>
                  <a:pt x="57" y="942"/>
                  <a:pt x="55" y="949"/>
                  <a:pt x="54" y="956"/>
                </a:cubicBezTo>
                <a:cubicBezTo>
                  <a:pt x="55" y="982"/>
                  <a:pt x="58" y="1006"/>
                  <a:pt x="61" y="1031"/>
                </a:cubicBezTo>
                <a:cubicBezTo>
                  <a:pt x="63" y="1041"/>
                  <a:pt x="64" y="1051"/>
                  <a:pt x="66" y="1061"/>
                </a:cubicBezTo>
                <a:cubicBezTo>
                  <a:pt x="67" y="1064"/>
                  <a:pt x="70" y="1082"/>
                  <a:pt x="74" y="1074"/>
                </a:cubicBezTo>
                <a:cubicBezTo>
                  <a:pt x="76" y="1070"/>
                  <a:pt x="77" y="1063"/>
                  <a:pt x="78" y="1058"/>
                </a:cubicBezTo>
                <a:cubicBezTo>
                  <a:pt x="80" y="1048"/>
                  <a:pt x="81" y="1038"/>
                  <a:pt x="82" y="1028"/>
                </a:cubicBezTo>
                <a:cubicBezTo>
                  <a:pt x="85" y="1011"/>
                  <a:pt x="87" y="994"/>
                  <a:pt x="87" y="977"/>
                </a:cubicBezTo>
                <a:cubicBezTo>
                  <a:pt x="88" y="963"/>
                  <a:pt x="89" y="940"/>
                  <a:pt x="77" y="933"/>
                </a:cubicBezTo>
                <a:close/>
                <a:moveTo>
                  <a:pt x="49" y="1047"/>
                </a:moveTo>
                <a:cubicBezTo>
                  <a:pt x="45" y="1033"/>
                  <a:pt x="39" y="1009"/>
                  <a:pt x="26" y="1004"/>
                </a:cubicBezTo>
                <a:cubicBezTo>
                  <a:pt x="21" y="1003"/>
                  <a:pt x="16" y="1004"/>
                  <a:pt x="13" y="1008"/>
                </a:cubicBezTo>
                <a:cubicBezTo>
                  <a:pt x="9" y="1014"/>
                  <a:pt x="9" y="1022"/>
                  <a:pt x="11" y="1029"/>
                </a:cubicBezTo>
                <a:cubicBezTo>
                  <a:pt x="17" y="1050"/>
                  <a:pt x="25" y="1071"/>
                  <a:pt x="35" y="1089"/>
                </a:cubicBezTo>
                <a:cubicBezTo>
                  <a:pt x="40" y="1098"/>
                  <a:pt x="46" y="1107"/>
                  <a:pt x="51" y="1116"/>
                </a:cubicBezTo>
                <a:cubicBezTo>
                  <a:pt x="54" y="1120"/>
                  <a:pt x="68" y="1144"/>
                  <a:pt x="68" y="1134"/>
                </a:cubicBezTo>
                <a:cubicBezTo>
                  <a:pt x="68" y="1122"/>
                  <a:pt x="65" y="1110"/>
                  <a:pt x="62" y="1098"/>
                </a:cubicBezTo>
                <a:cubicBezTo>
                  <a:pt x="59" y="1081"/>
                  <a:pt x="54" y="1064"/>
                  <a:pt x="49" y="1047"/>
                </a:cubicBezTo>
                <a:close/>
                <a:moveTo>
                  <a:pt x="458" y="1486"/>
                </a:moveTo>
                <a:cubicBezTo>
                  <a:pt x="461" y="1490"/>
                  <a:pt x="471" y="1475"/>
                  <a:pt x="476" y="1468"/>
                </a:cubicBezTo>
                <a:cubicBezTo>
                  <a:pt x="482" y="1460"/>
                  <a:pt x="488" y="1452"/>
                  <a:pt x="493" y="1443"/>
                </a:cubicBezTo>
                <a:cubicBezTo>
                  <a:pt x="500" y="1432"/>
                  <a:pt x="506" y="1420"/>
                  <a:pt x="512" y="1407"/>
                </a:cubicBezTo>
                <a:cubicBezTo>
                  <a:pt x="517" y="1395"/>
                  <a:pt x="523" y="1382"/>
                  <a:pt x="521" y="1368"/>
                </a:cubicBezTo>
                <a:cubicBezTo>
                  <a:pt x="521" y="1364"/>
                  <a:pt x="520" y="1361"/>
                  <a:pt x="519" y="1359"/>
                </a:cubicBezTo>
                <a:cubicBezTo>
                  <a:pt x="516" y="1356"/>
                  <a:pt x="513" y="1356"/>
                  <a:pt x="510" y="1357"/>
                </a:cubicBezTo>
                <a:cubicBezTo>
                  <a:pt x="503" y="1359"/>
                  <a:pt x="499" y="1365"/>
                  <a:pt x="495" y="1372"/>
                </a:cubicBezTo>
                <a:cubicBezTo>
                  <a:pt x="490" y="1379"/>
                  <a:pt x="485" y="1387"/>
                  <a:pt x="482" y="1396"/>
                </a:cubicBezTo>
                <a:cubicBezTo>
                  <a:pt x="476" y="1411"/>
                  <a:pt x="472" y="1426"/>
                  <a:pt x="467" y="1441"/>
                </a:cubicBezTo>
                <a:cubicBezTo>
                  <a:pt x="463" y="1456"/>
                  <a:pt x="454" y="1482"/>
                  <a:pt x="458" y="1486"/>
                </a:cubicBezTo>
                <a:close/>
                <a:moveTo>
                  <a:pt x="461" y="1285"/>
                </a:moveTo>
                <a:cubicBezTo>
                  <a:pt x="456" y="1282"/>
                  <a:pt x="449" y="1285"/>
                  <a:pt x="445" y="1290"/>
                </a:cubicBezTo>
                <a:cubicBezTo>
                  <a:pt x="441" y="1295"/>
                  <a:pt x="439" y="1302"/>
                  <a:pt x="438" y="1309"/>
                </a:cubicBezTo>
                <a:cubicBezTo>
                  <a:pt x="439" y="1334"/>
                  <a:pt x="442" y="1359"/>
                  <a:pt x="445" y="1384"/>
                </a:cubicBezTo>
                <a:cubicBezTo>
                  <a:pt x="447" y="1394"/>
                  <a:pt x="448" y="1404"/>
                  <a:pt x="450" y="1414"/>
                </a:cubicBezTo>
                <a:cubicBezTo>
                  <a:pt x="451" y="1417"/>
                  <a:pt x="454" y="1435"/>
                  <a:pt x="458" y="1427"/>
                </a:cubicBezTo>
                <a:cubicBezTo>
                  <a:pt x="460" y="1423"/>
                  <a:pt x="461" y="1416"/>
                  <a:pt x="462" y="1411"/>
                </a:cubicBezTo>
                <a:cubicBezTo>
                  <a:pt x="464" y="1401"/>
                  <a:pt x="465" y="1391"/>
                  <a:pt x="466" y="1381"/>
                </a:cubicBezTo>
                <a:cubicBezTo>
                  <a:pt x="469" y="1364"/>
                  <a:pt x="471" y="1347"/>
                  <a:pt x="471" y="1330"/>
                </a:cubicBezTo>
                <a:cubicBezTo>
                  <a:pt x="472" y="1316"/>
                  <a:pt x="473" y="1293"/>
                  <a:pt x="461" y="1285"/>
                </a:cubicBezTo>
                <a:close/>
                <a:moveTo>
                  <a:pt x="484" y="65"/>
                </a:moveTo>
                <a:cubicBezTo>
                  <a:pt x="473" y="82"/>
                  <a:pt x="457" y="118"/>
                  <a:pt x="460" y="124"/>
                </a:cubicBezTo>
                <a:cubicBezTo>
                  <a:pt x="463" y="131"/>
                  <a:pt x="501" y="106"/>
                  <a:pt x="516" y="85"/>
                </a:cubicBezTo>
                <a:cubicBezTo>
                  <a:pt x="524" y="74"/>
                  <a:pt x="539" y="52"/>
                  <a:pt x="530" y="37"/>
                </a:cubicBezTo>
                <a:cubicBezTo>
                  <a:pt x="529" y="35"/>
                  <a:pt x="528" y="33"/>
                  <a:pt x="526" y="32"/>
                </a:cubicBezTo>
                <a:cubicBezTo>
                  <a:pt x="526" y="32"/>
                  <a:pt x="525" y="32"/>
                  <a:pt x="525" y="32"/>
                </a:cubicBezTo>
                <a:cubicBezTo>
                  <a:pt x="523" y="31"/>
                  <a:pt x="520" y="31"/>
                  <a:pt x="517" y="32"/>
                </a:cubicBezTo>
                <a:cubicBezTo>
                  <a:pt x="504" y="37"/>
                  <a:pt x="493" y="52"/>
                  <a:pt x="484" y="65"/>
                </a:cubicBezTo>
                <a:close/>
                <a:moveTo>
                  <a:pt x="433" y="1400"/>
                </a:moveTo>
                <a:cubicBezTo>
                  <a:pt x="429" y="1385"/>
                  <a:pt x="423" y="1362"/>
                  <a:pt x="409" y="1357"/>
                </a:cubicBezTo>
                <a:cubicBezTo>
                  <a:pt x="405" y="1356"/>
                  <a:pt x="400" y="1357"/>
                  <a:pt x="397" y="1361"/>
                </a:cubicBezTo>
                <a:cubicBezTo>
                  <a:pt x="393" y="1367"/>
                  <a:pt x="393" y="1375"/>
                  <a:pt x="395" y="1382"/>
                </a:cubicBezTo>
                <a:cubicBezTo>
                  <a:pt x="401" y="1403"/>
                  <a:pt x="409" y="1423"/>
                  <a:pt x="419" y="1442"/>
                </a:cubicBezTo>
                <a:cubicBezTo>
                  <a:pt x="424" y="1451"/>
                  <a:pt x="430" y="1460"/>
                  <a:pt x="435" y="1469"/>
                </a:cubicBezTo>
                <a:cubicBezTo>
                  <a:pt x="438" y="1473"/>
                  <a:pt x="452" y="1497"/>
                  <a:pt x="452" y="1487"/>
                </a:cubicBezTo>
                <a:cubicBezTo>
                  <a:pt x="452" y="1475"/>
                  <a:pt x="449" y="1462"/>
                  <a:pt x="446" y="1451"/>
                </a:cubicBezTo>
                <a:cubicBezTo>
                  <a:pt x="443" y="1434"/>
                  <a:pt x="438" y="1417"/>
                  <a:pt x="433" y="1400"/>
                </a:cubicBezTo>
                <a:close/>
                <a:moveTo>
                  <a:pt x="458" y="721"/>
                </a:moveTo>
                <a:cubicBezTo>
                  <a:pt x="460" y="717"/>
                  <a:pt x="461" y="711"/>
                  <a:pt x="462" y="706"/>
                </a:cubicBezTo>
                <a:cubicBezTo>
                  <a:pt x="464" y="696"/>
                  <a:pt x="465" y="685"/>
                  <a:pt x="466" y="675"/>
                </a:cubicBezTo>
                <a:cubicBezTo>
                  <a:pt x="469" y="658"/>
                  <a:pt x="471" y="641"/>
                  <a:pt x="471" y="624"/>
                </a:cubicBezTo>
                <a:cubicBezTo>
                  <a:pt x="472" y="610"/>
                  <a:pt x="473" y="587"/>
                  <a:pt x="461" y="580"/>
                </a:cubicBezTo>
                <a:cubicBezTo>
                  <a:pt x="456" y="577"/>
                  <a:pt x="449" y="579"/>
                  <a:pt x="445" y="584"/>
                </a:cubicBezTo>
                <a:cubicBezTo>
                  <a:pt x="441" y="589"/>
                  <a:pt x="439" y="596"/>
                  <a:pt x="438" y="604"/>
                </a:cubicBezTo>
                <a:cubicBezTo>
                  <a:pt x="439" y="629"/>
                  <a:pt x="442" y="654"/>
                  <a:pt x="445" y="679"/>
                </a:cubicBezTo>
                <a:cubicBezTo>
                  <a:pt x="447" y="688"/>
                  <a:pt x="448" y="698"/>
                  <a:pt x="450" y="708"/>
                </a:cubicBezTo>
                <a:cubicBezTo>
                  <a:pt x="451" y="711"/>
                  <a:pt x="454" y="730"/>
                  <a:pt x="458" y="721"/>
                </a:cubicBezTo>
                <a:close/>
                <a:moveTo>
                  <a:pt x="476" y="762"/>
                </a:moveTo>
                <a:cubicBezTo>
                  <a:pt x="482" y="754"/>
                  <a:pt x="488" y="746"/>
                  <a:pt x="493" y="738"/>
                </a:cubicBezTo>
                <a:cubicBezTo>
                  <a:pt x="500" y="726"/>
                  <a:pt x="506" y="714"/>
                  <a:pt x="512" y="702"/>
                </a:cubicBezTo>
                <a:cubicBezTo>
                  <a:pt x="517" y="689"/>
                  <a:pt x="523" y="677"/>
                  <a:pt x="521" y="662"/>
                </a:cubicBezTo>
                <a:cubicBezTo>
                  <a:pt x="521" y="659"/>
                  <a:pt x="520" y="656"/>
                  <a:pt x="519" y="653"/>
                </a:cubicBezTo>
                <a:cubicBezTo>
                  <a:pt x="516" y="651"/>
                  <a:pt x="513" y="651"/>
                  <a:pt x="510" y="651"/>
                </a:cubicBezTo>
                <a:cubicBezTo>
                  <a:pt x="503" y="653"/>
                  <a:pt x="499" y="659"/>
                  <a:pt x="495" y="666"/>
                </a:cubicBezTo>
                <a:cubicBezTo>
                  <a:pt x="490" y="674"/>
                  <a:pt x="485" y="681"/>
                  <a:pt x="482" y="690"/>
                </a:cubicBezTo>
                <a:cubicBezTo>
                  <a:pt x="476" y="705"/>
                  <a:pt x="472" y="720"/>
                  <a:pt x="467" y="735"/>
                </a:cubicBezTo>
                <a:cubicBezTo>
                  <a:pt x="463" y="750"/>
                  <a:pt x="454" y="776"/>
                  <a:pt x="458" y="781"/>
                </a:cubicBezTo>
                <a:cubicBezTo>
                  <a:pt x="461" y="785"/>
                  <a:pt x="471" y="769"/>
                  <a:pt x="476" y="762"/>
                </a:cubicBezTo>
                <a:close/>
                <a:moveTo>
                  <a:pt x="409" y="652"/>
                </a:moveTo>
                <a:cubicBezTo>
                  <a:pt x="405" y="650"/>
                  <a:pt x="400" y="651"/>
                  <a:pt x="397" y="656"/>
                </a:cubicBezTo>
                <a:cubicBezTo>
                  <a:pt x="393" y="661"/>
                  <a:pt x="393" y="669"/>
                  <a:pt x="395" y="676"/>
                </a:cubicBezTo>
                <a:cubicBezTo>
                  <a:pt x="401" y="698"/>
                  <a:pt x="409" y="718"/>
                  <a:pt x="419" y="736"/>
                </a:cubicBezTo>
                <a:cubicBezTo>
                  <a:pt x="424" y="746"/>
                  <a:pt x="430" y="755"/>
                  <a:pt x="435" y="763"/>
                </a:cubicBezTo>
                <a:cubicBezTo>
                  <a:pt x="438" y="767"/>
                  <a:pt x="452" y="791"/>
                  <a:pt x="452" y="781"/>
                </a:cubicBezTo>
                <a:cubicBezTo>
                  <a:pt x="452" y="769"/>
                  <a:pt x="449" y="757"/>
                  <a:pt x="446" y="746"/>
                </a:cubicBezTo>
                <a:cubicBezTo>
                  <a:pt x="443" y="728"/>
                  <a:pt x="438" y="711"/>
                  <a:pt x="433" y="694"/>
                </a:cubicBezTo>
                <a:cubicBezTo>
                  <a:pt x="429" y="680"/>
                  <a:pt x="423" y="656"/>
                  <a:pt x="409" y="652"/>
                </a:cubicBezTo>
                <a:close/>
                <a:moveTo>
                  <a:pt x="458" y="75"/>
                </a:moveTo>
                <a:cubicBezTo>
                  <a:pt x="461" y="79"/>
                  <a:pt x="471" y="64"/>
                  <a:pt x="476" y="56"/>
                </a:cubicBezTo>
                <a:cubicBezTo>
                  <a:pt x="482" y="49"/>
                  <a:pt x="488" y="41"/>
                  <a:pt x="493" y="32"/>
                </a:cubicBezTo>
                <a:cubicBezTo>
                  <a:pt x="499" y="22"/>
                  <a:pt x="505" y="11"/>
                  <a:pt x="510" y="0"/>
                </a:cubicBezTo>
                <a:cubicBezTo>
                  <a:pt x="476" y="0"/>
                  <a:pt x="476" y="0"/>
                  <a:pt x="476" y="0"/>
                </a:cubicBezTo>
                <a:cubicBezTo>
                  <a:pt x="473" y="10"/>
                  <a:pt x="470" y="20"/>
                  <a:pt x="467" y="30"/>
                </a:cubicBezTo>
                <a:cubicBezTo>
                  <a:pt x="463" y="44"/>
                  <a:pt x="454" y="71"/>
                  <a:pt x="458" y="75"/>
                </a:cubicBezTo>
                <a:close/>
                <a:moveTo>
                  <a:pt x="142" y="382"/>
                </a:moveTo>
                <a:cubicBezTo>
                  <a:pt x="142" y="382"/>
                  <a:pt x="141" y="382"/>
                  <a:pt x="141" y="382"/>
                </a:cubicBezTo>
                <a:cubicBezTo>
                  <a:pt x="139" y="380"/>
                  <a:pt x="136" y="381"/>
                  <a:pt x="133" y="382"/>
                </a:cubicBezTo>
                <a:cubicBezTo>
                  <a:pt x="120" y="387"/>
                  <a:pt x="109" y="402"/>
                  <a:pt x="100" y="415"/>
                </a:cubicBezTo>
                <a:cubicBezTo>
                  <a:pt x="89" y="432"/>
                  <a:pt x="73" y="468"/>
                  <a:pt x="76" y="474"/>
                </a:cubicBezTo>
                <a:cubicBezTo>
                  <a:pt x="79" y="480"/>
                  <a:pt x="117" y="456"/>
                  <a:pt x="132" y="435"/>
                </a:cubicBezTo>
                <a:cubicBezTo>
                  <a:pt x="140" y="424"/>
                  <a:pt x="155" y="402"/>
                  <a:pt x="146" y="387"/>
                </a:cubicBezTo>
                <a:cubicBezTo>
                  <a:pt x="145" y="385"/>
                  <a:pt x="144" y="383"/>
                  <a:pt x="142" y="382"/>
                </a:cubicBezTo>
                <a:close/>
                <a:moveTo>
                  <a:pt x="471" y="2035"/>
                </a:moveTo>
                <a:cubicBezTo>
                  <a:pt x="472" y="2021"/>
                  <a:pt x="473" y="1998"/>
                  <a:pt x="461" y="1991"/>
                </a:cubicBezTo>
                <a:cubicBezTo>
                  <a:pt x="456" y="1988"/>
                  <a:pt x="449" y="1990"/>
                  <a:pt x="445" y="1995"/>
                </a:cubicBezTo>
                <a:cubicBezTo>
                  <a:pt x="441" y="2000"/>
                  <a:pt x="439" y="2008"/>
                  <a:pt x="438" y="2015"/>
                </a:cubicBezTo>
                <a:cubicBezTo>
                  <a:pt x="439" y="2040"/>
                  <a:pt x="442" y="2065"/>
                  <a:pt x="445" y="2090"/>
                </a:cubicBezTo>
                <a:cubicBezTo>
                  <a:pt x="447" y="2100"/>
                  <a:pt x="448" y="2109"/>
                  <a:pt x="450" y="2119"/>
                </a:cubicBezTo>
                <a:cubicBezTo>
                  <a:pt x="451" y="2122"/>
                  <a:pt x="454" y="2141"/>
                  <a:pt x="458" y="2133"/>
                </a:cubicBezTo>
                <a:cubicBezTo>
                  <a:pt x="460" y="2128"/>
                  <a:pt x="461" y="2122"/>
                  <a:pt x="462" y="2117"/>
                </a:cubicBezTo>
                <a:cubicBezTo>
                  <a:pt x="464" y="2107"/>
                  <a:pt x="465" y="2097"/>
                  <a:pt x="466" y="2086"/>
                </a:cubicBezTo>
                <a:cubicBezTo>
                  <a:pt x="469" y="2069"/>
                  <a:pt x="471" y="2052"/>
                  <a:pt x="471" y="2035"/>
                </a:cubicBezTo>
                <a:close/>
                <a:moveTo>
                  <a:pt x="433" y="2106"/>
                </a:moveTo>
                <a:cubicBezTo>
                  <a:pt x="429" y="2091"/>
                  <a:pt x="423" y="2068"/>
                  <a:pt x="409" y="2063"/>
                </a:cubicBezTo>
                <a:cubicBezTo>
                  <a:pt x="405" y="2061"/>
                  <a:pt x="400" y="2062"/>
                  <a:pt x="397" y="2067"/>
                </a:cubicBezTo>
                <a:cubicBezTo>
                  <a:pt x="393" y="2072"/>
                  <a:pt x="393" y="2081"/>
                  <a:pt x="395" y="2088"/>
                </a:cubicBezTo>
                <a:cubicBezTo>
                  <a:pt x="401" y="2109"/>
                  <a:pt x="409" y="2129"/>
                  <a:pt x="419" y="2148"/>
                </a:cubicBezTo>
                <a:cubicBezTo>
                  <a:pt x="421" y="2151"/>
                  <a:pt x="423" y="2155"/>
                  <a:pt x="426" y="2159"/>
                </a:cubicBezTo>
                <a:cubicBezTo>
                  <a:pt x="447" y="2159"/>
                  <a:pt x="447" y="2159"/>
                  <a:pt x="447" y="2159"/>
                </a:cubicBezTo>
                <a:cubicBezTo>
                  <a:pt x="447" y="2158"/>
                  <a:pt x="446" y="2157"/>
                  <a:pt x="446" y="2157"/>
                </a:cubicBezTo>
                <a:cubicBezTo>
                  <a:pt x="443" y="2139"/>
                  <a:pt x="438" y="2122"/>
                  <a:pt x="433" y="2106"/>
                </a:cubicBezTo>
                <a:close/>
                <a:moveTo>
                  <a:pt x="521" y="2073"/>
                </a:moveTo>
                <a:cubicBezTo>
                  <a:pt x="521" y="2070"/>
                  <a:pt x="520" y="2067"/>
                  <a:pt x="519" y="2065"/>
                </a:cubicBezTo>
                <a:cubicBezTo>
                  <a:pt x="516" y="2062"/>
                  <a:pt x="513" y="2062"/>
                  <a:pt x="510" y="2063"/>
                </a:cubicBezTo>
                <a:cubicBezTo>
                  <a:pt x="503" y="2065"/>
                  <a:pt x="499" y="2071"/>
                  <a:pt x="495" y="2077"/>
                </a:cubicBezTo>
                <a:cubicBezTo>
                  <a:pt x="490" y="2085"/>
                  <a:pt x="485" y="2092"/>
                  <a:pt x="482" y="2101"/>
                </a:cubicBezTo>
                <a:cubicBezTo>
                  <a:pt x="476" y="2116"/>
                  <a:pt x="472" y="2131"/>
                  <a:pt x="467" y="2146"/>
                </a:cubicBezTo>
                <a:cubicBezTo>
                  <a:pt x="466" y="2150"/>
                  <a:pt x="465" y="2154"/>
                  <a:pt x="463" y="2159"/>
                </a:cubicBezTo>
                <a:cubicBezTo>
                  <a:pt x="486" y="2159"/>
                  <a:pt x="486" y="2159"/>
                  <a:pt x="486" y="2159"/>
                </a:cubicBezTo>
                <a:cubicBezTo>
                  <a:pt x="489" y="2155"/>
                  <a:pt x="491" y="2152"/>
                  <a:pt x="493" y="2149"/>
                </a:cubicBezTo>
                <a:cubicBezTo>
                  <a:pt x="500" y="2137"/>
                  <a:pt x="506" y="2125"/>
                  <a:pt x="512" y="2113"/>
                </a:cubicBezTo>
                <a:cubicBezTo>
                  <a:pt x="517" y="2100"/>
                  <a:pt x="523" y="2088"/>
                  <a:pt x="521" y="2073"/>
                </a:cubicBezTo>
                <a:close/>
                <a:moveTo>
                  <a:pt x="438" y="1535"/>
                </a:moveTo>
                <a:cubicBezTo>
                  <a:pt x="440" y="1537"/>
                  <a:pt x="442" y="1538"/>
                  <a:pt x="444" y="1539"/>
                </a:cubicBezTo>
                <a:cubicBezTo>
                  <a:pt x="445" y="1539"/>
                  <a:pt x="446" y="1539"/>
                  <a:pt x="447" y="1539"/>
                </a:cubicBezTo>
                <a:cubicBezTo>
                  <a:pt x="448" y="1539"/>
                  <a:pt x="449" y="1538"/>
                  <a:pt x="450" y="1537"/>
                </a:cubicBezTo>
                <a:cubicBezTo>
                  <a:pt x="454" y="1532"/>
                  <a:pt x="448" y="1519"/>
                  <a:pt x="447" y="1514"/>
                </a:cubicBezTo>
                <a:cubicBezTo>
                  <a:pt x="443" y="1505"/>
                  <a:pt x="439" y="1498"/>
                  <a:pt x="435" y="1490"/>
                </a:cubicBezTo>
                <a:cubicBezTo>
                  <a:pt x="429" y="1476"/>
                  <a:pt x="422" y="1463"/>
                  <a:pt x="413" y="1451"/>
                </a:cubicBezTo>
                <a:cubicBezTo>
                  <a:pt x="410" y="1447"/>
                  <a:pt x="406" y="1442"/>
                  <a:pt x="401" y="1440"/>
                </a:cubicBezTo>
                <a:cubicBezTo>
                  <a:pt x="396" y="1438"/>
                  <a:pt x="390" y="1440"/>
                  <a:pt x="387" y="1445"/>
                </a:cubicBezTo>
                <a:cubicBezTo>
                  <a:pt x="385" y="1449"/>
                  <a:pt x="384" y="1453"/>
                  <a:pt x="385" y="1457"/>
                </a:cubicBezTo>
                <a:cubicBezTo>
                  <a:pt x="385" y="1461"/>
                  <a:pt x="386" y="1465"/>
                  <a:pt x="387" y="1469"/>
                </a:cubicBezTo>
                <a:cubicBezTo>
                  <a:pt x="398" y="1498"/>
                  <a:pt x="418" y="1518"/>
                  <a:pt x="438" y="1535"/>
                </a:cubicBezTo>
                <a:close/>
                <a:moveTo>
                  <a:pt x="401" y="2146"/>
                </a:moveTo>
                <a:cubicBezTo>
                  <a:pt x="396" y="2144"/>
                  <a:pt x="390" y="2146"/>
                  <a:pt x="387" y="2151"/>
                </a:cubicBezTo>
                <a:cubicBezTo>
                  <a:pt x="386" y="2153"/>
                  <a:pt x="385" y="2156"/>
                  <a:pt x="385" y="2159"/>
                </a:cubicBezTo>
                <a:cubicBezTo>
                  <a:pt x="415" y="2159"/>
                  <a:pt x="415" y="2159"/>
                  <a:pt x="415" y="2159"/>
                </a:cubicBezTo>
                <a:cubicBezTo>
                  <a:pt x="414" y="2158"/>
                  <a:pt x="414" y="2158"/>
                  <a:pt x="413" y="2157"/>
                </a:cubicBezTo>
                <a:cubicBezTo>
                  <a:pt x="410" y="2152"/>
                  <a:pt x="406" y="2148"/>
                  <a:pt x="401" y="2146"/>
                </a:cubicBezTo>
                <a:close/>
                <a:moveTo>
                  <a:pt x="526" y="2149"/>
                </a:moveTo>
                <a:cubicBezTo>
                  <a:pt x="526" y="2149"/>
                  <a:pt x="525" y="2149"/>
                  <a:pt x="525" y="2148"/>
                </a:cubicBezTo>
                <a:cubicBezTo>
                  <a:pt x="523" y="2147"/>
                  <a:pt x="520" y="2147"/>
                  <a:pt x="517" y="2148"/>
                </a:cubicBezTo>
                <a:cubicBezTo>
                  <a:pt x="512" y="2151"/>
                  <a:pt x="507" y="2154"/>
                  <a:pt x="502" y="2159"/>
                </a:cubicBezTo>
                <a:cubicBezTo>
                  <a:pt x="532" y="2159"/>
                  <a:pt x="532" y="2159"/>
                  <a:pt x="532" y="2159"/>
                </a:cubicBezTo>
                <a:cubicBezTo>
                  <a:pt x="531" y="2157"/>
                  <a:pt x="531" y="2155"/>
                  <a:pt x="530" y="2153"/>
                </a:cubicBezTo>
                <a:cubicBezTo>
                  <a:pt x="529" y="2152"/>
                  <a:pt x="528" y="2150"/>
                  <a:pt x="526" y="2149"/>
                </a:cubicBezTo>
                <a:close/>
                <a:moveTo>
                  <a:pt x="35" y="381"/>
                </a:moveTo>
                <a:cubicBezTo>
                  <a:pt x="40" y="390"/>
                  <a:pt x="46" y="399"/>
                  <a:pt x="51" y="407"/>
                </a:cubicBezTo>
                <a:cubicBezTo>
                  <a:pt x="54" y="411"/>
                  <a:pt x="68" y="436"/>
                  <a:pt x="68" y="426"/>
                </a:cubicBezTo>
                <a:cubicBezTo>
                  <a:pt x="68" y="414"/>
                  <a:pt x="65" y="401"/>
                  <a:pt x="62" y="390"/>
                </a:cubicBezTo>
                <a:cubicBezTo>
                  <a:pt x="59" y="373"/>
                  <a:pt x="54" y="355"/>
                  <a:pt x="49" y="339"/>
                </a:cubicBezTo>
                <a:cubicBezTo>
                  <a:pt x="45" y="324"/>
                  <a:pt x="39" y="301"/>
                  <a:pt x="26" y="296"/>
                </a:cubicBezTo>
                <a:cubicBezTo>
                  <a:pt x="21" y="294"/>
                  <a:pt x="16" y="296"/>
                  <a:pt x="13" y="300"/>
                </a:cubicBezTo>
                <a:cubicBezTo>
                  <a:pt x="9" y="305"/>
                  <a:pt x="9" y="314"/>
                  <a:pt x="11" y="321"/>
                </a:cubicBezTo>
                <a:cubicBezTo>
                  <a:pt x="17" y="342"/>
                  <a:pt x="25" y="362"/>
                  <a:pt x="35" y="381"/>
                </a:cubicBezTo>
                <a:close/>
                <a:moveTo>
                  <a:pt x="526" y="1444"/>
                </a:moveTo>
                <a:cubicBezTo>
                  <a:pt x="526" y="1443"/>
                  <a:pt x="525" y="1443"/>
                  <a:pt x="525" y="1443"/>
                </a:cubicBezTo>
                <a:cubicBezTo>
                  <a:pt x="523" y="1442"/>
                  <a:pt x="520" y="1442"/>
                  <a:pt x="517" y="1443"/>
                </a:cubicBezTo>
                <a:cubicBezTo>
                  <a:pt x="504" y="1448"/>
                  <a:pt x="493" y="1463"/>
                  <a:pt x="484" y="1476"/>
                </a:cubicBezTo>
                <a:cubicBezTo>
                  <a:pt x="473" y="1493"/>
                  <a:pt x="457" y="1529"/>
                  <a:pt x="460" y="1536"/>
                </a:cubicBezTo>
                <a:cubicBezTo>
                  <a:pt x="463" y="1542"/>
                  <a:pt x="501" y="1517"/>
                  <a:pt x="516" y="1497"/>
                </a:cubicBezTo>
                <a:cubicBezTo>
                  <a:pt x="524" y="1485"/>
                  <a:pt x="539" y="1464"/>
                  <a:pt x="530" y="1448"/>
                </a:cubicBezTo>
                <a:cubicBezTo>
                  <a:pt x="529" y="1446"/>
                  <a:pt x="528" y="1445"/>
                  <a:pt x="526" y="1444"/>
                </a:cubicBezTo>
                <a:close/>
                <a:moveTo>
                  <a:pt x="526" y="738"/>
                </a:moveTo>
                <a:cubicBezTo>
                  <a:pt x="526" y="738"/>
                  <a:pt x="525" y="738"/>
                  <a:pt x="525" y="737"/>
                </a:cubicBezTo>
                <a:cubicBezTo>
                  <a:pt x="523" y="736"/>
                  <a:pt x="520" y="736"/>
                  <a:pt x="517" y="737"/>
                </a:cubicBezTo>
                <a:cubicBezTo>
                  <a:pt x="504" y="743"/>
                  <a:pt x="493" y="757"/>
                  <a:pt x="484" y="770"/>
                </a:cubicBezTo>
                <a:cubicBezTo>
                  <a:pt x="473" y="788"/>
                  <a:pt x="457" y="824"/>
                  <a:pt x="460" y="830"/>
                </a:cubicBezTo>
                <a:cubicBezTo>
                  <a:pt x="463" y="836"/>
                  <a:pt x="501" y="811"/>
                  <a:pt x="516" y="791"/>
                </a:cubicBezTo>
                <a:cubicBezTo>
                  <a:pt x="524" y="780"/>
                  <a:pt x="539" y="758"/>
                  <a:pt x="530" y="742"/>
                </a:cubicBezTo>
                <a:cubicBezTo>
                  <a:pt x="529" y="741"/>
                  <a:pt x="528" y="739"/>
                  <a:pt x="526" y="738"/>
                </a:cubicBezTo>
                <a:close/>
                <a:moveTo>
                  <a:pt x="51" y="1841"/>
                </a:moveTo>
                <a:cubicBezTo>
                  <a:pt x="45" y="1827"/>
                  <a:pt x="38" y="1814"/>
                  <a:pt x="29" y="1802"/>
                </a:cubicBezTo>
                <a:cubicBezTo>
                  <a:pt x="26" y="1797"/>
                  <a:pt x="22" y="1793"/>
                  <a:pt x="17" y="1791"/>
                </a:cubicBezTo>
                <a:cubicBezTo>
                  <a:pt x="12" y="1789"/>
                  <a:pt x="6" y="1791"/>
                  <a:pt x="3" y="1796"/>
                </a:cubicBezTo>
                <a:cubicBezTo>
                  <a:pt x="1" y="1800"/>
                  <a:pt x="0" y="1804"/>
                  <a:pt x="1" y="1808"/>
                </a:cubicBezTo>
                <a:cubicBezTo>
                  <a:pt x="1" y="1812"/>
                  <a:pt x="2" y="1816"/>
                  <a:pt x="3" y="1820"/>
                </a:cubicBezTo>
                <a:cubicBezTo>
                  <a:pt x="14" y="1849"/>
                  <a:pt x="34" y="1869"/>
                  <a:pt x="54" y="1886"/>
                </a:cubicBezTo>
                <a:cubicBezTo>
                  <a:pt x="56" y="1887"/>
                  <a:pt x="58" y="1889"/>
                  <a:pt x="60" y="1890"/>
                </a:cubicBezTo>
                <a:cubicBezTo>
                  <a:pt x="61" y="1890"/>
                  <a:pt x="62" y="1890"/>
                  <a:pt x="63" y="1890"/>
                </a:cubicBezTo>
                <a:cubicBezTo>
                  <a:pt x="64" y="1890"/>
                  <a:pt x="65" y="1889"/>
                  <a:pt x="66" y="1888"/>
                </a:cubicBezTo>
                <a:cubicBezTo>
                  <a:pt x="70" y="1883"/>
                  <a:pt x="64" y="1869"/>
                  <a:pt x="63" y="1865"/>
                </a:cubicBezTo>
                <a:cubicBezTo>
                  <a:pt x="59" y="1856"/>
                  <a:pt x="55" y="1849"/>
                  <a:pt x="51" y="1841"/>
                </a:cubicBezTo>
                <a:close/>
                <a:moveTo>
                  <a:pt x="3" y="1116"/>
                </a:moveTo>
                <a:cubicBezTo>
                  <a:pt x="14" y="1146"/>
                  <a:pt x="34" y="1165"/>
                  <a:pt x="54" y="1182"/>
                </a:cubicBezTo>
                <a:cubicBezTo>
                  <a:pt x="56" y="1184"/>
                  <a:pt x="58" y="1185"/>
                  <a:pt x="60" y="1186"/>
                </a:cubicBezTo>
                <a:cubicBezTo>
                  <a:pt x="61" y="1186"/>
                  <a:pt x="62" y="1186"/>
                  <a:pt x="63" y="1186"/>
                </a:cubicBezTo>
                <a:cubicBezTo>
                  <a:pt x="64" y="1186"/>
                  <a:pt x="65" y="1185"/>
                  <a:pt x="66" y="1184"/>
                </a:cubicBezTo>
                <a:cubicBezTo>
                  <a:pt x="70" y="1179"/>
                  <a:pt x="64" y="1166"/>
                  <a:pt x="63" y="1161"/>
                </a:cubicBezTo>
                <a:cubicBezTo>
                  <a:pt x="59" y="1153"/>
                  <a:pt x="55" y="1145"/>
                  <a:pt x="51" y="1137"/>
                </a:cubicBezTo>
                <a:cubicBezTo>
                  <a:pt x="45" y="1124"/>
                  <a:pt x="38" y="1110"/>
                  <a:pt x="29" y="1099"/>
                </a:cubicBezTo>
                <a:cubicBezTo>
                  <a:pt x="26" y="1094"/>
                  <a:pt x="22" y="1089"/>
                  <a:pt x="17" y="1087"/>
                </a:cubicBezTo>
                <a:cubicBezTo>
                  <a:pt x="12" y="1086"/>
                  <a:pt x="6" y="1087"/>
                  <a:pt x="3" y="1093"/>
                </a:cubicBezTo>
                <a:cubicBezTo>
                  <a:pt x="1" y="1096"/>
                  <a:pt x="0" y="1100"/>
                  <a:pt x="1" y="1104"/>
                </a:cubicBezTo>
                <a:cubicBezTo>
                  <a:pt x="1" y="1109"/>
                  <a:pt x="2" y="1112"/>
                  <a:pt x="3" y="1116"/>
                </a:cubicBezTo>
                <a:close/>
                <a:moveTo>
                  <a:pt x="49" y="1751"/>
                </a:moveTo>
                <a:cubicBezTo>
                  <a:pt x="45" y="1736"/>
                  <a:pt x="39" y="1713"/>
                  <a:pt x="26" y="1708"/>
                </a:cubicBezTo>
                <a:cubicBezTo>
                  <a:pt x="21" y="1706"/>
                  <a:pt x="16" y="1708"/>
                  <a:pt x="13" y="1712"/>
                </a:cubicBezTo>
                <a:cubicBezTo>
                  <a:pt x="9" y="1718"/>
                  <a:pt x="9" y="1726"/>
                  <a:pt x="11" y="1733"/>
                </a:cubicBezTo>
                <a:cubicBezTo>
                  <a:pt x="17" y="1754"/>
                  <a:pt x="25" y="1774"/>
                  <a:pt x="35" y="1793"/>
                </a:cubicBezTo>
                <a:cubicBezTo>
                  <a:pt x="40" y="1802"/>
                  <a:pt x="46" y="1811"/>
                  <a:pt x="51" y="1820"/>
                </a:cubicBezTo>
                <a:cubicBezTo>
                  <a:pt x="54" y="1824"/>
                  <a:pt x="68" y="1848"/>
                  <a:pt x="68" y="1838"/>
                </a:cubicBezTo>
                <a:cubicBezTo>
                  <a:pt x="68" y="1826"/>
                  <a:pt x="65" y="1813"/>
                  <a:pt x="62" y="1802"/>
                </a:cubicBezTo>
                <a:cubicBezTo>
                  <a:pt x="59" y="1785"/>
                  <a:pt x="54" y="1768"/>
                  <a:pt x="49" y="1751"/>
                </a:cubicBezTo>
                <a:close/>
                <a:moveTo>
                  <a:pt x="3" y="408"/>
                </a:moveTo>
                <a:cubicBezTo>
                  <a:pt x="14" y="437"/>
                  <a:pt x="34" y="457"/>
                  <a:pt x="54" y="474"/>
                </a:cubicBezTo>
                <a:cubicBezTo>
                  <a:pt x="56" y="475"/>
                  <a:pt x="58" y="477"/>
                  <a:pt x="60" y="478"/>
                </a:cubicBezTo>
                <a:cubicBezTo>
                  <a:pt x="61" y="478"/>
                  <a:pt x="62" y="478"/>
                  <a:pt x="63" y="478"/>
                </a:cubicBezTo>
                <a:cubicBezTo>
                  <a:pt x="64" y="478"/>
                  <a:pt x="65" y="477"/>
                  <a:pt x="66" y="476"/>
                </a:cubicBezTo>
                <a:cubicBezTo>
                  <a:pt x="70" y="471"/>
                  <a:pt x="64" y="457"/>
                  <a:pt x="63" y="453"/>
                </a:cubicBezTo>
                <a:cubicBezTo>
                  <a:pt x="59" y="444"/>
                  <a:pt x="55" y="436"/>
                  <a:pt x="51" y="429"/>
                </a:cubicBezTo>
                <a:cubicBezTo>
                  <a:pt x="45" y="415"/>
                  <a:pt x="38" y="402"/>
                  <a:pt x="29" y="390"/>
                </a:cubicBezTo>
                <a:cubicBezTo>
                  <a:pt x="26" y="385"/>
                  <a:pt x="22" y="381"/>
                  <a:pt x="17" y="379"/>
                </a:cubicBezTo>
                <a:cubicBezTo>
                  <a:pt x="12" y="377"/>
                  <a:pt x="6" y="379"/>
                  <a:pt x="3" y="384"/>
                </a:cubicBezTo>
                <a:cubicBezTo>
                  <a:pt x="1" y="387"/>
                  <a:pt x="0" y="392"/>
                  <a:pt x="1" y="396"/>
                </a:cubicBezTo>
                <a:cubicBezTo>
                  <a:pt x="1" y="400"/>
                  <a:pt x="2" y="404"/>
                  <a:pt x="3" y="408"/>
                </a:cubicBezTo>
                <a:close/>
                <a:moveTo>
                  <a:pt x="142" y="1794"/>
                </a:moveTo>
                <a:cubicBezTo>
                  <a:pt x="142" y="1794"/>
                  <a:pt x="141" y="1794"/>
                  <a:pt x="141" y="1794"/>
                </a:cubicBezTo>
                <a:cubicBezTo>
                  <a:pt x="139" y="1793"/>
                  <a:pt x="136" y="1793"/>
                  <a:pt x="133" y="1794"/>
                </a:cubicBezTo>
                <a:cubicBezTo>
                  <a:pt x="120" y="1799"/>
                  <a:pt x="109" y="1814"/>
                  <a:pt x="100" y="1827"/>
                </a:cubicBezTo>
                <a:cubicBezTo>
                  <a:pt x="89" y="1844"/>
                  <a:pt x="73" y="1880"/>
                  <a:pt x="76" y="1886"/>
                </a:cubicBezTo>
                <a:cubicBezTo>
                  <a:pt x="79" y="1893"/>
                  <a:pt x="117" y="1868"/>
                  <a:pt x="132" y="1847"/>
                </a:cubicBezTo>
                <a:cubicBezTo>
                  <a:pt x="140" y="1836"/>
                  <a:pt x="155" y="1815"/>
                  <a:pt x="146" y="1799"/>
                </a:cubicBezTo>
                <a:cubicBezTo>
                  <a:pt x="145" y="1797"/>
                  <a:pt x="144" y="1796"/>
                  <a:pt x="142" y="1794"/>
                </a:cubicBezTo>
                <a:close/>
                <a:moveTo>
                  <a:pt x="142" y="1091"/>
                </a:moveTo>
                <a:cubicBezTo>
                  <a:pt x="142" y="1091"/>
                  <a:pt x="141" y="1090"/>
                  <a:pt x="141" y="1090"/>
                </a:cubicBezTo>
                <a:cubicBezTo>
                  <a:pt x="139" y="1089"/>
                  <a:pt x="136" y="1089"/>
                  <a:pt x="133" y="1090"/>
                </a:cubicBezTo>
                <a:cubicBezTo>
                  <a:pt x="120" y="1095"/>
                  <a:pt x="109" y="1110"/>
                  <a:pt x="100" y="1123"/>
                </a:cubicBezTo>
                <a:cubicBezTo>
                  <a:pt x="89" y="1140"/>
                  <a:pt x="73" y="1176"/>
                  <a:pt x="76" y="1183"/>
                </a:cubicBezTo>
                <a:cubicBezTo>
                  <a:pt x="79" y="1189"/>
                  <a:pt x="117" y="1164"/>
                  <a:pt x="132" y="1144"/>
                </a:cubicBezTo>
                <a:cubicBezTo>
                  <a:pt x="140" y="1133"/>
                  <a:pt x="155" y="1111"/>
                  <a:pt x="146" y="1095"/>
                </a:cubicBezTo>
                <a:cubicBezTo>
                  <a:pt x="145" y="1093"/>
                  <a:pt x="144" y="1092"/>
                  <a:pt x="142" y="1091"/>
                </a:cubicBezTo>
                <a:close/>
                <a:moveTo>
                  <a:pt x="74" y="1778"/>
                </a:moveTo>
                <a:cubicBezTo>
                  <a:pt x="76" y="1773"/>
                  <a:pt x="77" y="1767"/>
                  <a:pt x="78" y="1762"/>
                </a:cubicBezTo>
                <a:cubicBezTo>
                  <a:pt x="80" y="1752"/>
                  <a:pt x="81" y="1742"/>
                  <a:pt x="82" y="1732"/>
                </a:cubicBezTo>
                <a:cubicBezTo>
                  <a:pt x="85" y="1715"/>
                  <a:pt x="87" y="1698"/>
                  <a:pt x="87" y="1681"/>
                </a:cubicBezTo>
                <a:cubicBezTo>
                  <a:pt x="88" y="1666"/>
                  <a:pt x="89" y="1644"/>
                  <a:pt x="77" y="1636"/>
                </a:cubicBezTo>
                <a:cubicBezTo>
                  <a:pt x="72" y="1633"/>
                  <a:pt x="65" y="1635"/>
                  <a:pt x="61" y="1640"/>
                </a:cubicBezTo>
                <a:cubicBezTo>
                  <a:pt x="57" y="1645"/>
                  <a:pt x="55" y="1653"/>
                  <a:pt x="54" y="1660"/>
                </a:cubicBezTo>
                <a:cubicBezTo>
                  <a:pt x="55" y="1685"/>
                  <a:pt x="58" y="1710"/>
                  <a:pt x="61" y="1735"/>
                </a:cubicBezTo>
                <a:cubicBezTo>
                  <a:pt x="63" y="1745"/>
                  <a:pt x="64" y="1755"/>
                  <a:pt x="66" y="1765"/>
                </a:cubicBezTo>
                <a:cubicBezTo>
                  <a:pt x="67" y="1768"/>
                  <a:pt x="70" y="1786"/>
                  <a:pt x="74" y="1778"/>
                </a:cubicBezTo>
                <a:close/>
                <a:moveTo>
                  <a:pt x="92" y="1819"/>
                </a:moveTo>
                <a:cubicBezTo>
                  <a:pt x="98" y="1811"/>
                  <a:pt x="104" y="1803"/>
                  <a:pt x="109" y="1794"/>
                </a:cubicBezTo>
                <a:cubicBezTo>
                  <a:pt x="116" y="1783"/>
                  <a:pt x="122" y="1771"/>
                  <a:pt x="128" y="1758"/>
                </a:cubicBezTo>
                <a:cubicBezTo>
                  <a:pt x="133" y="1746"/>
                  <a:pt x="139" y="1733"/>
                  <a:pt x="137" y="1718"/>
                </a:cubicBezTo>
                <a:cubicBezTo>
                  <a:pt x="137" y="1715"/>
                  <a:pt x="136" y="1712"/>
                  <a:pt x="135" y="1710"/>
                </a:cubicBezTo>
                <a:cubicBezTo>
                  <a:pt x="132" y="1707"/>
                  <a:pt x="129" y="1707"/>
                  <a:pt x="126" y="1708"/>
                </a:cubicBezTo>
                <a:cubicBezTo>
                  <a:pt x="119" y="1710"/>
                  <a:pt x="115" y="1716"/>
                  <a:pt x="111" y="1723"/>
                </a:cubicBezTo>
                <a:cubicBezTo>
                  <a:pt x="106" y="1730"/>
                  <a:pt x="101" y="1738"/>
                  <a:pt x="98" y="1747"/>
                </a:cubicBezTo>
                <a:cubicBezTo>
                  <a:pt x="92" y="1761"/>
                  <a:pt x="88" y="1777"/>
                  <a:pt x="83" y="1792"/>
                </a:cubicBezTo>
                <a:cubicBezTo>
                  <a:pt x="79" y="1807"/>
                  <a:pt x="70" y="1833"/>
                  <a:pt x="74" y="1837"/>
                </a:cubicBezTo>
                <a:cubicBezTo>
                  <a:pt x="77" y="1841"/>
                  <a:pt x="87" y="1826"/>
                  <a:pt x="92" y="181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GIF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wmf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29.png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8610600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4018" y="1308712"/>
            <a:ext cx="6673174" cy="663810"/>
          </a:xfrm>
        </p:spPr>
        <p:txBody>
          <a:bodyPr>
            <a:normAutofit fontScale="90000"/>
          </a:bodyPr>
          <a:lstStyle/>
          <a:p>
            <a:pPr algn="ctr"/>
            <a:r>
              <a:rPr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Attitude?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336" y="2976434"/>
            <a:ext cx="7913133" cy="365296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GB" sz="3200" dirty="0"/>
              <a:t>a feeling or opinion about something or </a:t>
            </a:r>
            <a:r>
              <a:rPr lang="en-GB" sz="3200" dirty="0" smtClean="0"/>
              <a:t>someone</a:t>
            </a:r>
            <a:endParaRPr lang="en-GB" sz="3200" dirty="0"/>
          </a:p>
          <a:p>
            <a:pPr>
              <a:lnSpc>
                <a:spcPct val="110000"/>
              </a:lnSpc>
            </a:pPr>
            <a:r>
              <a:rPr lang="en-GB" sz="3200" dirty="0" smtClean="0"/>
              <a:t>Behaviour towards someone or something that </a:t>
            </a:r>
            <a:r>
              <a:rPr lang="en-GB" sz="3200" dirty="0"/>
              <a:t>is caused </a:t>
            </a:r>
            <a:r>
              <a:rPr lang="en-GB" sz="3200" dirty="0" smtClean="0"/>
              <a:t>by your feelings of them</a:t>
            </a:r>
            <a:endParaRPr lang="en-GB" sz="3200" dirty="0" smtClean="0"/>
          </a:p>
          <a:p>
            <a:pPr>
              <a:lnSpc>
                <a:spcPct val="110000"/>
              </a:lnSpc>
            </a:pPr>
            <a:r>
              <a:rPr lang="en-GB" sz="3200" dirty="0"/>
              <a:t>position or posture of the body appropriate to or expressive of an action, emotion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224" y="304800"/>
            <a:ext cx="4934483" cy="30889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9328" y="762000"/>
            <a:ext cx="6673174" cy="6508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Attitude?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302920"/>
            <a:ext cx="4750556" cy="455507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This affects :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357505">
              <a:lnSpc>
                <a:spcPct val="120000"/>
              </a:lnSpc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Our opinions 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357505">
              <a:lnSpc>
                <a:spcPct val="120000"/>
              </a:lnSpc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Beliefs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357505">
              <a:lnSpc>
                <a:spcPct val="120000"/>
              </a:lnSpc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eelings about something and every aspects of our environment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29" y="2590800"/>
            <a:ext cx="39624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Choosing Your Attitude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98" y="2362200"/>
            <a:ext cx="4114800" cy="425236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attitude is a form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of expression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yourself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You can choose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to be happy,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positive and optimistic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ou can also choose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to be pessimistic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critical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with a negative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outlook on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workday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C:\Users\Rci Doc.Solu.Ltd\Desktop\Yomi\EmployeeBadAttitude.jpg"/>
          <p:cNvPicPr>
            <a:picLocks noChangeAspect="1" noChangeArrowheads="1"/>
          </p:cNvPicPr>
          <p:nvPr/>
        </p:nvPicPr>
        <p:blipFill>
          <a:blip r:embed="rId1"/>
          <a:srcRect t="36764"/>
          <a:stretch>
            <a:fillRect/>
          </a:stretch>
        </p:blipFill>
        <p:spPr bwMode="auto">
          <a:xfrm>
            <a:off x="4526298" y="3048000"/>
            <a:ext cx="4617702" cy="1944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219200"/>
            <a:ext cx="6673174" cy="72705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Choosing Your Attitude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3131" y="2362200"/>
            <a:ext cx="4168869" cy="39290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Attitudes help to develop the prevailing workplace  environment 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Affects employee morale, productivity and team building abilities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487" y="3078956"/>
            <a:ext cx="4436534" cy="2495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Choosing Your Attitude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4904" y="2505579"/>
            <a:ext cx="4495800" cy="39624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positive attitude helps you cope better under stressful situations at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 negative attitude in the workplace creates an atmosphere of distrust among employees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704" y="2819400"/>
            <a:ext cx="4125394" cy="28155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8" name="Picture 6" descr="Iceberg2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992188"/>
            <a:ext cx="9144000" cy="5865812"/>
          </a:xfrm>
          <a:noFill/>
        </p:spPr>
      </p:pic>
      <p:pic>
        <p:nvPicPr>
          <p:cNvPr id="397319" name="Picture 7" descr="j028274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990600"/>
            <a:ext cx="2152650" cy="2438400"/>
          </a:xfrm>
          <a:prstGeom prst="rect">
            <a:avLst/>
          </a:prstGeom>
          <a:noFill/>
        </p:spPr>
      </p:pic>
      <p:sp>
        <p:nvSpPr>
          <p:cNvPr id="397320" name="Rectangle 116"/>
          <p:cNvSpPr>
            <a:spLocks noChangeArrowheads="1"/>
          </p:cNvSpPr>
          <p:nvPr/>
        </p:nvSpPr>
        <p:spPr bwMode="auto">
          <a:xfrm>
            <a:off x="0" y="0"/>
            <a:ext cx="9144000" cy="1030288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/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 dirty="0"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2800" b="1" dirty="0">
                <a:latin typeface="Arial Black" panose="020B0A04020102020204" pitchFamily="34" charset="0"/>
              </a:rPr>
              <a:t>How Much Do You See of an </a:t>
            </a: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ICEBERG</a:t>
            </a:r>
            <a:r>
              <a:rPr lang="en-US" sz="2800" b="1" dirty="0">
                <a:latin typeface="Arial Black" panose="020B0A04020102020204" pitchFamily="34" charset="0"/>
              </a:rPr>
              <a:t>?</a:t>
            </a:r>
            <a:endParaRPr lang="en-US" sz="2800" b="1" dirty="0"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906" name="Picture 2" descr="Iceberg3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300" y="1295399"/>
            <a:ext cx="3886200" cy="5264150"/>
          </a:xfr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79907" name="Picture 3" descr="j00787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2671762"/>
            <a:ext cx="1477962" cy="2511425"/>
          </a:xfrm>
          <a:noFill/>
          <a:ln>
            <a:miter lim="800000"/>
            <a:headEnd/>
            <a:tailEnd/>
          </a:ln>
        </p:spPr>
      </p:pic>
      <p:sp>
        <p:nvSpPr>
          <p:cNvPr id="379908" name="Text Box 4"/>
          <p:cNvSpPr txBox="1">
            <a:spLocks noChangeArrowheads="1"/>
          </p:cNvSpPr>
          <p:nvPr/>
        </p:nvSpPr>
        <p:spPr bwMode="auto">
          <a:xfrm>
            <a:off x="4114800" y="2362200"/>
            <a:ext cx="4008437" cy="35394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800" dirty="0">
                <a:latin typeface="Arial Black" panose="020B0A04020102020204" pitchFamily="34" charset="0"/>
                <a:cs typeface="Arial" panose="020B0604020202020204" pitchFamily="34" charset="0"/>
              </a:rPr>
              <a:t>ONLY </a:t>
            </a:r>
            <a:r>
              <a:rPr lang="en-US" sz="2800" dirty="0">
                <a:solidFill>
                  <a:srgbClr val="FF33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10%</a:t>
            </a:r>
            <a:r>
              <a:rPr lang="en-US" sz="2800" dirty="0">
                <a:latin typeface="Arial Black" panose="020B0A04020102020204" pitchFamily="34" charset="0"/>
                <a:cs typeface="Arial" panose="020B0604020202020204" pitchFamily="34" charset="0"/>
              </a:rPr>
              <a:t> OF </a:t>
            </a:r>
            <a:r>
              <a:rPr lang="en-US" sz="2800" u="sng" dirty="0">
                <a:latin typeface="Arial Black" panose="020B0A04020102020204" pitchFamily="34" charset="0"/>
                <a:cs typeface="Arial" panose="020B0604020202020204" pitchFamily="34" charset="0"/>
              </a:rPr>
              <a:t>ANY</a:t>
            </a:r>
            <a:r>
              <a:rPr lang="en-US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ICEBERG IS </a:t>
            </a:r>
            <a:r>
              <a:rPr lang="en-US" sz="2800" dirty="0">
                <a:latin typeface="Arial Black" panose="020B0A04020102020204" pitchFamily="34" charset="0"/>
                <a:cs typeface="Arial" panose="020B0604020202020204" pitchFamily="34" charset="0"/>
              </a:rPr>
              <a:t>VISIBLE.</a:t>
            </a:r>
            <a:endParaRPr lang="en-US" sz="28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endParaRPr lang="en-US" sz="28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2800" dirty="0">
                <a:latin typeface="Arial Black" panose="020B0A04020102020204" pitchFamily="34" charset="0"/>
                <a:cs typeface="Arial" panose="020B0604020202020204" pitchFamily="34" charset="0"/>
              </a:rPr>
              <a:t>THE REMAINING </a:t>
            </a:r>
            <a:r>
              <a:rPr lang="en-US" sz="2800" dirty="0">
                <a:solidFill>
                  <a:srgbClr val="FF33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90%</a:t>
            </a:r>
            <a:r>
              <a:rPr lang="en-US" sz="2800" dirty="0">
                <a:latin typeface="Arial Black" panose="020B0A04020102020204" pitchFamily="34" charset="0"/>
                <a:cs typeface="Arial" panose="020B0604020202020204" pitchFamily="34" charset="0"/>
              </a:rPr>
              <a:t> IS BELOW SEA LEVEL.</a:t>
            </a:r>
            <a:endParaRPr lang="en-US" sz="2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79911" name="Rectangle 116"/>
          <p:cNvSpPr>
            <a:spLocks noChangeArrowheads="1"/>
          </p:cNvSpPr>
          <p:nvPr/>
        </p:nvSpPr>
        <p:spPr bwMode="auto">
          <a:xfrm>
            <a:off x="0" y="0"/>
            <a:ext cx="9144000" cy="1030288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/>
            <a:endParaRPr lang="en-US" sz="90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2800" b="1">
                <a:latin typeface="Arial Black" panose="020B0A04020102020204" pitchFamily="34" charset="0"/>
              </a:rPr>
              <a:t>How Much Do You See of an </a:t>
            </a:r>
            <a:r>
              <a:rPr lang="en-US" sz="2800" b="1">
                <a:solidFill>
                  <a:schemeClr val="bg1"/>
                </a:solidFill>
                <a:latin typeface="Arial Black" panose="020B0A04020102020204" pitchFamily="34" charset="0"/>
              </a:rPr>
              <a:t>ICEBERG</a:t>
            </a:r>
            <a:r>
              <a:rPr lang="en-US" sz="2800" b="1">
                <a:latin typeface="Arial Black" panose="020B0A04020102020204" pitchFamily="34" charset="0"/>
              </a:rPr>
              <a:t>?</a:t>
            </a:r>
            <a:endParaRPr lang="en-US" sz="2800" b="1"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202088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0931" name="Rectangle 3"/>
          <p:cNvSpPr>
            <a:spLocks noChangeArrowheads="1"/>
          </p:cNvSpPr>
          <p:nvPr/>
        </p:nvSpPr>
        <p:spPr bwMode="auto">
          <a:xfrm>
            <a:off x="0" y="2997200"/>
            <a:ext cx="9144000" cy="386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0932" name="Freeform 4"/>
          <p:cNvSpPr/>
          <p:nvPr/>
        </p:nvSpPr>
        <p:spPr bwMode="auto">
          <a:xfrm>
            <a:off x="280988" y="1371600"/>
            <a:ext cx="8555037" cy="5294313"/>
          </a:xfrm>
          <a:custGeom>
            <a:avLst/>
            <a:gdLst/>
            <a:ahLst/>
            <a:cxnLst>
              <a:cxn ang="0">
                <a:pos x="2092" y="83"/>
              </a:cxn>
              <a:cxn ang="0">
                <a:pos x="1928" y="154"/>
              </a:cxn>
              <a:cxn ang="0">
                <a:pos x="1731" y="305"/>
              </a:cxn>
              <a:cxn ang="0">
                <a:pos x="1649" y="420"/>
              </a:cxn>
              <a:cxn ang="0">
                <a:pos x="1592" y="544"/>
              </a:cxn>
              <a:cxn ang="0">
                <a:pos x="1568" y="624"/>
              </a:cxn>
              <a:cxn ang="0">
                <a:pos x="1404" y="1005"/>
              </a:cxn>
              <a:cxn ang="0">
                <a:pos x="1281" y="1156"/>
              </a:cxn>
              <a:cxn ang="0">
                <a:pos x="1248" y="1244"/>
              </a:cxn>
              <a:cxn ang="0">
                <a:pos x="1198" y="1327"/>
              </a:cxn>
              <a:cxn ang="0">
                <a:pos x="1235" y="1383"/>
              </a:cxn>
              <a:cxn ang="0">
                <a:pos x="1254" y="1393"/>
              </a:cxn>
              <a:cxn ang="0">
                <a:pos x="1292" y="1553"/>
              </a:cxn>
              <a:cxn ang="0">
                <a:pos x="1160" y="1686"/>
              </a:cxn>
              <a:cxn ang="0">
                <a:pos x="723" y="1803"/>
              </a:cxn>
              <a:cxn ang="0">
                <a:pos x="396" y="1803"/>
              </a:cxn>
              <a:cxn ang="0">
                <a:pos x="273" y="1838"/>
              </a:cxn>
              <a:cxn ang="0">
                <a:pos x="10" y="2148"/>
              </a:cxn>
              <a:cxn ang="0">
                <a:pos x="51" y="2308"/>
              </a:cxn>
              <a:cxn ang="0">
                <a:pos x="240" y="2441"/>
              </a:cxn>
              <a:cxn ang="0">
                <a:pos x="191" y="2582"/>
              </a:cxn>
              <a:cxn ang="0">
                <a:pos x="142" y="2831"/>
              </a:cxn>
              <a:cxn ang="0">
                <a:pos x="314" y="3070"/>
              </a:cxn>
              <a:cxn ang="0">
                <a:pos x="674" y="3088"/>
              </a:cxn>
              <a:cxn ang="0">
                <a:pos x="821" y="3212"/>
              </a:cxn>
              <a:cxn ang="0">
                <a:pos x="1182" y="3229"/>
              </a:cxn>
              <a:cxn ang="0">
                <a:pos x="1404" y="3123"/>
              </a:cxn>
              <a:cxn ang="0">
                <a:pos x="1534" y="3203"/>
              </a:cxn>
              <a:cxn ang="0">
                <a:pos x="2232" y="3300"/>
              </a:cxn>
              <a:cxn ang="0">
                <a:pos x="2502" y="3141"/>
              </a:cxn>
              <a:cxn ang="0">
                <a:pos x="2576" y="3008"/>
              </a:cxn>
              <a:cxn ang="0">
                <a:pos x="2682" y="3008"/>
              </a:cxn>
              <a:cxn ang="0">
                <a:pos x="2838" y="3158"/>
              </a:cxn>
              <a:cxn ang="0">
                <a:pos x="3247" y="3238"/>
              </a:cxn>
              <a:cxn ang="0">
                <a:pos x="3305" y="3150"/>
              </a:cxn>
              <a:cxn ang="0">
                <a:pos x="3444" y="3123"/>
              </a:cxn>
              <a:cxn ang="0">
                <a:pos x="3567" y="3229"/>
              </a:cxn>
              <a:cxn ang="0">
                <a:pos x="3830" y="3176"/>
              </a:cxn>
              <a:cxn ang="0">
                <a:pos x="4002" y="3220"/>
              </a:cxn>
              <a:cxn ang="0">
                <a:pos x="4510" y="3052"/>
              </a:cxn>
              <a:cxn ang="0">
                <a:pos x="4788" y="2999"/>
              </a:cxn>
              <a:cxn ang="0">
                <a:pos x="5026" y="2689"/>
              </a:cxn>
              <a:cxn ang="0">
                <a:pos x="4920" y="2467"/>
              </a:cxn>
              <a:cxn ang="0">
                <a:pos x="4838" y="1909"/>
              </a:cxn>
              <a:cxn ang="0">
                <a:pos x="4756" y="1732"/>
              </a:cxn>
              <a:cxn ang="0">
                <a:pos x="4527" y="1439"/>
              </a:cxn>
              <a:cxn ang="0">
                <a:pos x="4149" y="1333"/>
              </a:cxn>
              <a:cxn ang="0">
                <a:pos x="3960" y="1280"/>
              </a:cxn>
              <a:cxn ang="0">
                <a:pos x="3272" y="1191"/>
              </a:cxn>
              <a:cxn ang="0">
                <a:pos x="3084" y="961"/>
              </a:cxn>
              <a:cxn ang="0">
                <a:pos x="2903" y="739"/>
              </a:cxn>
              <a:cxn ang="0">
                <a:pos x="2829" y="686"/>
              </a:cxn>
              <a:cxn ang="0">
                <a:pos x="2797" y="606"/>
              </a:cxn>
              <a:cxn ang="0">
                <a:pos x="2723" y="208"/>
              </a:cxn>
              <a:cxn ang="0">
                <a:pos x="2625" y="119"/>
              </a:cxn>
              <a:cxn ang="0">
                <a:pos x="2453" y="119"/>
              </a:cxn>
            </a:cxnLst>
            <a:rect l="0" t="0" r="r" b="b"/>
            <a:pathLst>
              <a:path w="5026" h="3335">
                <a:moveTo>
                  <a:pt x="2461" y="48"/>
                </a:moveTo>
                <a:cubicBezTo>
                  <a:pt x="2327" y="0"/>
                  <a:pt x="2215" y="53"/>
                  <a:pt x="2092" y="83"/>
                </a:cubicBezTo>
                <a:cubicBezTo>
                  <a:pt x="2065" y="97"/>
                  <a:pt x="2037" y="115"/>
                  <a:pt x="2010" y="128"/>
                </a:cubicBezTo>
                <a:cubicBezTo>
                  <a:pt x="1985" y="140"/>
                  <a:pt x="1953" y="139"/>
                  <a:pt x="1928" y="154"/>
                </a:cubicBezTo>
                <a:cubicBezTo>
                  <a:pt x="1889" y="178"/>
                  <a:pt x="1843" y="207"/>
                  <a:pt x="1805" y="234"/>
                </a:cubicBezTo>
                <a:cubicBezTo>
                  <a:pt x="1762" y="265"/>
                  <a:pt x="1786" y="246"/>
                  <a:pt x="1731" y="305"/>
                </a:cubicBezTo>
                <a:cubicBezTo>
                  <a:pt x="1723" y="314"/>
                  <a:pt x="1706" y="332"/>
                  <a:pt x="1706" y="332"/>
                </a:cubicBezTo>
                <a:cubicBezTo>
                  <a:pt x="1690" y="370"/>
                  <a:pt x="1673" y="388"/>
                  <a:pt x="1649" y="420"/>
                </a:cubicBezTo>
                <a:cubicBezTo>
                  <a:pt x="1629" y="447"/>
                  <a:pt x="1620" y="480"/>
                  <a:pt x="1600" y="509"/>
                </a:cubicBezTo>
                <a:cubicBezTo>
                  <a:pt x="1597" y="521"/>
                  <a:pt x="1596" y="533"/>
                  <a:pt x="1592" y="544"/>
                </a:cubicBezTo>
                <a:cubicBezTo>
                  <a:pt x="1588" y="554"/>
                  <a:pt x="1579" y="561"/>
                  <a:pt x="1576" y="571"/>
                </a:cubicBezTo>
                <a:cubicBezTo>
                  <a:pt x="1571" y="588"/>
                  <a:pt x="1571" y="607"/>
                  <a:pt x="1568" y="624"/>
                </a:cubicBezTo>
                <a:cubicBezTo>
                  <a:pt x="1558" y="669"/>
                  <a:pt x="1538" y="712"/>
                  <a:pt x="1526" y="757"/>
                </a:cubicBezTo>
                <a:cubicBezTo>
                  <a:pt x="1499" y="855"/>
                  <a:pt x="1471" y="930"/>
                  <a:pt x="1404" y="1005"/>
                </a:cubicBezTo>
                <a:cubicBezTo>
                  <a:pt x="1394" y="1049"/>
                  <a:pt x="1380" y="1060"/>
                  <a:pt x="1346" y="1085"/>
                </a:cubicBezTo>
                <a:cubicBezTo>
                  <a:pt x="1327" y="1115"/>
                  <a:pt x="1309" y="1135"/>
                  <a:pt x="1281" y="1156"/>
                </a:cubicBezTo>
                <a:cubicBezTo>
                  <a:pt x="1275" y="1168"/>
                  <a:pt x="1269" y="1179"/>
                  <a:pt x="1264" y="1191"/>
                </a:cubicBezTo>
                <a:cubicBezTo>
                  <a:pt x="1258" y="1208"/>
                  <a:pt x="1264" y="1238"/>
                  <a:pt x="1248" y="1244"/>
                </a:cubicBezTo>
                <a:cubicBezTo>
                  <a:pt x="1231" y="1250"/>
                  <a:pt x="1199" y="1262"/>
                  <a:pt x="1199" y="1262"/>
                </a:cubicBezTo>
                <a:cubicBezTo>
                  <a:pt x="1196" y="1261"/>
                  <a:pt x="1212" y="1332"/>
                  <a:pt x="1198" y="1327"/>
                </a:cubicBezTo>
                <a:cubicBezTo>
                  <a:pt x="1189" y="1324"/>
                  <a:pt x="1216" y="1355"/>
                  <a:pt x="1216" y="1355"/>
                </a:cubicBezTo>
                <a:cubicBezTo>
                  <a:pt x="1245" y="1412"/>
                  <a:pt x="1249" y="1337"/>
                  <a:pt x="1235" y="1383"/>
                </a:cubicBezTo>
                <a:cubicBezTo>
                  <a:pt x="1233" y="1392"/>
                  <a:pt x="1219" y="1374"/>
                  <a:pt x="1216" y="1383"/>
                </a:cubicBezTo>
                <a:cubicBezTo>
                  <a:pt x="1213" y="1392"/>
                  <a:pt x="1254" y="1393"/>
                  <a:pt x="1254" y="1393"/>
                </a:cubicBezTo>
                <a:cubicBezTo>
                  <a:pt x="1256" y="1401"/>
                  <a:pt x="1258" y="1423"/>
                  <a:pt x="1264" y="1450"/>
                </a:cubicBezTo>
                <a:cubicBezTo>
                  <a:pt x="1270" y="1477"/>
                  <a:pt x="1297" y="1526"/>
                  <a:pt x="1292" y="1553"/>
                </a:cubicBezTo>
                <a:cubicBezTo>
                  <a:pt x="1281" y="1570"/>
                  <a:pt x="1235" y="1610"/>
                  <a:pt x="1235" y="1610"/>
                </a:cubicBezTo>
                <a:cubicBezTo>
                  <a:pt x="1214" y="1644"/>
                  <a:pt x="1190" y="1660"/>
                  <a:pt x="1160" y="1686"/>
                </a:cubicBezTo>
                <a:cubicBezTo>
                  <a:pt x="1149" y="1695"/>
                  <a:pt x="973" y="1705"/>
                  <a:pt x="971" y="1705"/>
                </a:cubicBezTo>
                <a:cubicBezTo>
                  <a:pt x="915" y="1767"/>
                  <a:pt x="793" y="1767"/>
                  <a:pt x="723" y="1803"/>
                </a:cubicBezTo>
                <a:cubicBezTo>
                  <a:pt x="699" y="1816"/>
                  <a:pt x="638" y="1818"/>
                  <a:pt x="625" y="1820"/>
                </a:cubicBezTo>
                <a:cubicBezTo>
                  <a:pt x="552" y="1840"/>
                  <a:pt x="470" y="1815"/>
                  <a:pt x="396" y="1803"/>
                </a:cubicBezTo>
                <a:cubicBezTo>
                  <a:pt x="365" y="1809"/>
                  <a:pt x="351" y="1811"/>
                  <a:pt x="322" y="1820"/>
                </a:cubicBezTo>
                <a:cubicBezTo>
                  <a:pt x="305" y="1825"/>
                  <a:pt x="273" y="1838"/>
                  <a:pt x="273" y="1838"/>
                </a:cubicBezTo>
                <a:cubicBezTo>
                  <a:pt x="203" y="1834"/>
                  <a:pt x="84" y="1801"/>
                  <a:pt x="27" y="1865"/>
                </a:cubicBezTo>
                <a:cubicBezTo>
                  <a:pt x="0" y="1950"/>
                  <a:pt x="43" y="2044"/>
                  <a:pt x="10" y="2148"/>
                </a:cubicBezTo>
                <a:cubicBezTo>
                  <a:pt x="17" y="2210"/>
                  <a:pt x="14" y="2234"/>
                  <a:pt x="43" y="2281"/>
                </a:cubicBezTo>
                <a:cubicBezTo>
                  <a:pt x="46" y="2290"/>
                  <a:pt x="50" y="2299"/>
                  <a:pt x="51" y="2308"/>
                </a:cubicBezTo>
                <a:cubicBezTo>
                  <a:pt x="55" y="2334"/>
                  <a:pt x="53" y="2361"/>
                  <a:pt x="59" y="2387"/>
                </a:cubicBezTo>
                <a:cubicBezTo>
                  <a:pt x="74" y="2450"/>
                  <a:pt x="234" y="2440"/>
                  <a:pt x="240" y="2441"/>
                </a:cubicBezTo>
                <a:cubicBezTo>
                  <a:pt x="237" y="2459"/>
                  <a:pt x="234" y="2507"/>
                  <a:pt x="223" y="2529"/>
                </a:cubicBezTo>
                <a:cubicBezTo>
                  <a:pt x="214" y="2547"/>
                  <a:pt x="191" y="2582"/>
                  <a:pt x="191" y="2582"/>
                </a:cubicBezTo>
                <a:cubicBezTo>
                  <a:pt x="171" y="2646"/>
                  <a:pt x="153" y="2703"/>
                  <a:pt x="108" y="2751"/>
                </a:cubicBezTo>
                <a:cubicBezTo>
                  <a:pt x="124" y="2852"/>
                  <a:pt x="101" y="2766"/>
                  <a:pt x="142" y="2831"/>
                </a:cubicBezTo>
                <a:cubicBezTo>
                  <a:pt x="184" y="2899"/>
                  <a:pt x="143" y="2981"/>
                  <a:pt x="240" y="3017"/>
                </a:cubicBezTo>
                <a:cubicBezTo>
                  <a:pt x="259" y="3032"/>
                  <a:pt x="292" y="3059"/>
                  <a:pt x="314" y="3070"/>
                </a:cubicBezTo>
                <a:cubicBezTo>
                  <a:pt x="367" y="3096"/>
                  <a:pt x="430" y="3103"/>
                  <a:pt x="486" y="3123"/>
                </a:cubicBezTo>
                <a:cubicBezTo>
                  <a:pt x="581" y="3117"/>
                  <a:pt x="610" y="3132"/>
                  <a:pt x="674" y="3088"/>
                </a:cubicBezTo>
                <a:cubicBezTo>
                  <a:pt x="731" y="3107"/>
                  <a:pt x="748" y="3155"/>
                  <a:pt x="789" y="3194"/>
                </a:cubicBezTo>
                <a:cubicBezTo>
                  <a:pt x="798" y="3203"/>
                  <a:pt x="811" y="3204"/>
                  <a:pt x="821" y="3212"/>
                </a:cubicBezTo>
                <a:cubicBezTo>
                  <a:pt x="831" y="3219"/>
                  <a:pt x="838" y="3229"/>
                  <a:pt x="846" y="3238"/>
                </a:cubicBezTo>
                <a:cubicBezTo>
                  <a:pt x="958" y="3235"/>
                  <a:pt x="1070" y="3237"/>
                  <a:pt x="1182" y="3229"/>
                </a:cubicBezTo>
                <a:cubicBezTo>
                  <a:pt x="1201" y="3228"/>
                  <a:pt x="1225" y="3203"/>
                  <a:pt x="1239" y="3194"/>
                </a:cubicBezTo>
                <a:cubicBezTo>
                  <a:pt x="1292" y="3161"/>
                  <a:pt x="1347" y="3144"/>
                  <a:pt x="1404" y="3123"/>
                </a:cubicBezTo>
                <a:cubicBezTo>
                  <a:pt x="1427" y="3149"/>
                  <a:pt x="1455" y="3170"/>
                  <a:pt x="1485" y="3185"/>
                </a:cubicBezTo>
                <a:cubicBezTo>
                  <a:pt x="1501" y="3193"/>
                  <a:pt x="1534" y="3203"/>
                  <a:pt x="1534" y="3203"/>
                </a:cubicBezTo>
                <a:cubicBezTo>
                  <a:pt x="1661" y="3335"/>
                  <a:pt x="2024" y="3272"/>
                  <a:pt x="2100" y="3274"/>
                </a:cubicBezTo>
                <a:cubicBezTo>
                  <a:pt x="2146" y="3289"/>
                  <a:pt x="2184" y="3294"/>
                  <a:pt x="2232" y="3300"/>
                </a:cubicBezTo>
                <a:cubicBezTo>
                  <a:pt x="2279" y="3290"/>
                  <a:pt x="2310" y="3263"/>
                  <a:pt x="2354" y="3247"/>
                </a:cubicBezTo>
                <a:cubicBezTo>
                  <a:pt x="2401" y="3208"/>
                  <a:pt x="2451" y="3174"/>
                  <a:pt x="2502" y="3141"/>
                </a:cubicBezTo>
                <a:cubicBezTo>
                  <a:pt x="2523" y="3107"/>
                  <a:pt x="2527" y="3065"/>
                  <a:pt x="2551" y="3034"/>
                </a:cubicBezTo>
                <a:cubicBezTo>
                  <a:pt x="2558" y="3024"/>
                  <a:pt x="2566" y="3014"/>
                  <a:pt x="2576" y="3008"/>
                </a:cubicBezTo>
                <a:cubicBezTo>
                  <a:pt x="2591" y="2999"/>
                  <a:pt x="2625" y="2990"/>
                  <a:pt x="2625" y="2990"/>
                </a:cubicBezTo>
                <a:cubicBezTo>
                  <a:pt x="2644" y="2996"/>
                  <a:pt x="2666" y="2997"/>
                  <a:pt x="2682" y="3008"/>
                </a:cubicBezTo>
                <a:cubicBezTo>
                  <a:pt x="2694" y="3016"/>
                  <a:pt x="2697" y="3033"/>
                  <a:pt x="2707" y="3043"/>
                </a:cubicBezTo>
                <a:cubicBezTo>
                  <a:pt x="2741" y="3076"/>
                  <a:pt x="2798" y="3130"/>
                  <a:pt x="2838" y="3158"/>
                </a:cubicBezTo>
                <a:cubicBezTo>
                  <a:pt x="2878" y="3217"/>
                  <a:pt x="2929" y="3233"/>
                  <a:pt x="2994" y="3247"/>
                </a:cubicBezTo>
                <a:cubicBezTo>
                  <a:pt x="3078" y="3244"/>
                  <a:pt x="3164" y="3252"/>
                  <a:pt x="3247" y="3238"/>
                </a:cubicBezTo>
                <a:cubicBezTo>
                  <a:pt x="3259" y="3236"/>
                  <a:pt x="3257" y="3214"/>
                  <a:pt x="3264" y="3203"/>
                </a:cubicBezTo>
                <a:cubicBezTo>
                  <a:pt x="3276" y="3184"/>
                  <a:pt x="3290" y="3166"/>
                  <a:pt x="3305" y="3150"/>
                </a:cubicBezTo>
                <a:cubicBezTo>
                  <a:pt x="3328" y="3125"/>
                  <a:pt x="3395" y="3114"/>
                  <a:pt x="3395" y="3114"/>
                </a:cubicBezTo>
                <a:cubicBezTo>
                  <a:pt x="3412" y="3117"/>
                  <a:pt x="3430" y="3115"/>
                  <a:pt x="3444" y="3123"/>
                </a:cubicBezTo>
                <a:cubicBezTo>
                  <a:pt x="3466" y="3134"/>
                  <a:pt x="3468" y="3168"/>
                  <a:pt x="3485" y="3185"/>
                </a:cubicBezTo>
                <a:cubicBezTo>
                  <a:pt x="3523" y="3220"/>
                  <a:pt x="3528" y="3218"/>
                  <a:pt x="3567" y="3229"/>
                </a:cubicBezTo>
                <a:cubicBezTo>
                  <a:pt x="3568" y="3229"/>
                  <a:pt x="3689" y="3215"/>
                  <a:pt x="3699" y="3212"/>
                </a:cubicBezTo>
                <a:cubicBezTo>
                  <a:pt x="3874" y="3165"/>
                  <a:pt x="3686" y="3199"/>
                  <a:pt x="3830" y="3176"/>
                </a:cubicBezTo>
                <a:cubicBezTo>
                  <a:pt x="3875" y="3159"/>
                  <a:pt x="3872" y="3183"/>
                  <a:pt x="3911" y="3203"/>
                </a:cubicBezTo>
                <a:cubicBezTo>
                  <a:pt x="3922" y="3208"/>
                  <a:pt x="3996" y="3219"/>
                  <a:pt x="4002" y="3220"/>
                </a:cubicBezTo>
                <a:cubicBezTo>
                  <a:pt x="4125" y="3212"/>
                  <a:pt x="4240" y="3186"/>
                  <a:pt x="4363" y="3176"/>
                </a:cubicBezTo>
                <a:cubicBezTo>
                  <a:pt x="4401" y="3113"/>
                  <a:pt x="4452" y="3086"/>
                  <a:pt x="4510" y="3052"/>
                </a:cubicBezTo>
                <a:cubicBezTo>
                  <a:pt x="4527" y="3042"/>
                  <a:pt x="4558" y="3010"/>
                  <a:pt x="4584" y="3008"/>
                </a:cubicBezTo>
                <a:cubicBezTo>
                  <a:pt x="4652" y="3003"/>
                  <a:pt x="4720" y="3002"/>
                  <a:pt x="4788" y="2999"/>
                </a:cubicBezTo>
                <a:cubicBezTo>
                  <a:pt x="4835" y="2986"/>
                  <a:pt x="4857" y="2956"/>
                  <a:pt x="4896" y="2928"/>
                </a:cubicBezTo>
                <a:cubicBezTo>
                  <a:pt x="4913" y="2846"/>
                  <a:pt x="4963" y="2740"/>
                  <a:pt x="5026" y="2689"/>
                </a:cubicBezTo>
                <a:cubicBezTo>
                  <a:pt x="5009" y="2651"/>
                  <a:pt x="5001" y="2632"/>
                  <a:pt x="4969" y="2609"/>
                </a:cubicBezTo>
                <a:cubicBezTo>
                  <a:pt x="4944" y="2566"/>
                  <a:pt x="4941" y="2514"/>
                  <a:pt x="4920" y="2467"/>
                </a:cubicBezTo>
                <a:cubicBezTo>
                  <a:pt x="4915" y="2353"/>
                  <a:pt x="4920" y="2261"/>
                  <a:pt x="4887" y="2157"/>
                </a:cubicBezTo>
                <a:cubicBezTo>
                  <a:pt x="4882" y="2025"/>
                  <a:pt x="4907" y="1986"/>
                  <a:pt x="4838" y="1909"/>
                </a:cubicBezTo>
                <a:cubicBezTo>
                  <a:pt x="4825" y="1868"/>
                  <a:pt x="4808" y="1840"/>
                  <a:pt x="4788" y="1803"/>
                </a:cubicBezTo>
                <a:cubicBezTo>
                  <a:pt x="4776" y="1780"/>
                  <a:pt x="4756" y="1732"/>
                  <a:pt x="4756" y="1732"/>
                </a:cubicBezTo>
                <a:cubicBezTo>
                  <a:pt x="4741" y="1667"/>
                  <a:pt x="4695" y="1548"/>
                  <a:pt x="4641" y="1510"/>
                </a:cubicBezTo>
                <a:cubicBezTo>
                  <a:pt x="4604" y="1484"/>
                  <a:pt x="4564" y="1463"/>
                  <a:pt x="4527" y="1439"/>
                </a:cubicBezTo>
                <a:cubicBezTo>
                  <a:pt x="4492" y="1418"/>
                  <a:pt x="4420" y="1370"/>
                  <a:pt x="4379" y="1360"/>
                </a:cubicBezTo>
                <a:cubicBezTo>
                  <a:pt x="4299" y="1289"/>
                  <a:pt x="4250" y="1317"/>
                  <a:pt x="4149" y="1333"/>
                </a:cubicBezTo>
                <a:cubicBezTo>
                  <a:pt x="4131" y="1331"/>
                  <a:pt x="4057" y="1329"/>
                  <a:pt x="4026" y="1315"/>
                </a:cubicBezTo>
                <a:cubicBezTo>
                  <a:pt x="4004" y="1305"/>
                  <a:pt x="3960" y="1280"/>
                  <a:pt x="3960" y="1280"/>
                </a:cubicBezTo>
                <a:cubicBezTo>
                  <a:pt x="3933" y="1233"/>
                  <a:pt x="3906" y="1224"/>
                  <a:pt x="3862" y="1200"/>
                </a:cubicBezTo>
                <a:cubicBezTo>
                  <a:pt x="3736" y="1204"/>
                  <a:pt x="3405" y="1239"/>
                  <a:pt x="3272" y="1191"/>
                </a:cubicBezTo>
                <a:cubicBezTo>
                  <a:pt x="3255" y="1137"/>
                  <a:pt x="3226" y="1077"/>
                  <a:pt x="3174" y="1058"/>
                </a:cubicBezTo>
                <a:cubicBezTo>
                  <a:pt x="3128" y="1019"/>
                  <a:pt x="3103" y="1021"/>
                  <a:pt x="3084" y="961"/>
                </a:cubicBezTo>
                <a:cubicBezTo>
                  <a:pt x="3081" y="935"/>
                  <a:pt x="3080" y="891"/>
                  <a:pt x="3067" y="863"/>
                </a:cubicBezTo>
                <a:cubicBezTo>
                  <a:pt x="3043" y="809"/>
                  <a:pt x="2956" y="753"/>
                  <a:pt x="2903" y="739"/>
                </a:cubicBezTo>
                <a:cubicBezTo>
                  <a:pt x="2887" y="727"/>
                  <a:pt x="2871" y="716"/>
                  <a:pt x="2854" y="704"/>
                </a:cubicBezTo>
                <a:cubicBezTo>
                  <a:pt x="2846" y="698"/>
                  <a:pt x="2829" y="686"/>
                  <a:pt x="2829" y="686"/>
                </a:cubicBezTo>
                <a:cubicBezTo>
                  <a:pt x="2824" y="677"/>
                  <a:pt x="2817" y="669"/>
                  <a:pt x="2814" y="659"/>
                </a:cubicBezTo>
                <a:cubicBezTo>
                  <a:pt x="2807" y="642"/>
                  <a:pt x="2797" y="606"/>
                  <a:pt x="2797" y="606"/>
                </a:cubicBezTo>
                <a:cubicBezTo>
                  <a:pt x="2793" y="536"/>
                  <a:pt x="2790" y="313"/>
                  <a:pt x="2748" y="234"/>
                </a:cubicBezTo>
                <a:cubicBezTo>
                  <a:pt x="2742" y="223"/>
                  <a:pt x="2730" y="218"/>
                  <a:pt x="2723" y="208"/>
                </a:cubicBezTo>
                <a:cubicBezTo>
                  <a:pt x="2701" y="179"/>
                  <a:pt x="2709" y="153"/>
                  <a:pt x="2674" y="137"/>
                </a:cubicBezTo>
                <a:cubicBezTo>
                  <a:pt x="2658" y="130"/>
                  <a:pt x="2642" y="125"/>
                  <a:pt x="2625" y="119"/>
                </a:cubicBezTo>
                <a:cubicBezTo>
                  <a:pt x="2617" y="116"/>
                  <a:pt x="2600" y="110"/>
                  <a:pt x="2600" y="110"/>
                </a:cubicBezTo>
                <a:cubicBezTo>
                  <a:pt x="2569" y="116"/>
                  <a:pt x="2478" y="149"/>
                  <a:pt x="2453" y="119"/>
                </a:cubicBezTo>
                <a:cubicBezTo>
                  <a:pt x="2438" y="101"/>
                  <a:pt x="2458" y="72"/>
                  <a:pt x="2461" y="48"/>
                </a:cubicBez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380933" name="Picture 5" descr="j023359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45475" y="3370263"/>
            <a:ext cx="346075" cy="203200"/>
          </a:xfrm>
          <a:noFill/>
        </p:spPr>
      </p:pic>
      <p:pic>
        <p:nvPicPr>
          <p:cNvPr id="380934" name="Picture 6" descr="j023792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308725"/>
            <a:ext cx="647700" cy="365125"/>
          </a:xfrm>
          <a:noFill/>
        </p:spPr>
      </p:pic>
      <p:sp>
        <p:nvSpPr>
          <p:cNvPr id="380935" name="Text Box 7"/>
          <p:cNvSpPr txBox="1">
            <a:spLocks noChangeArrowheads="1"/>
          </p:cNvSpPr>
          <p:nvPr/>
        </p:nvSpPr>
        <p:spPr bwMode="auto">
          <a:xfrm>
            <a:off x="7885113" y="2708275"/>
            <a:ext cx="1223962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SEA LEVEL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936" name="Text Box 8"/>
          <p:cNvSpPr txBox="1">
            <a:spLocks noChangeArrowheads="1"/>
          </p:cNvSpPr>
          <p:nvPr/>
        </p:nvSpPr>
        <p:spPr bwMode="auto">
          <a:xfrm>
            <a:off x="3235325" y="1957388"/>
            <a:ext cx="1635125" cy="8239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latin typeface="Arial Black" panose="020B0A04020102020204" pitchFamily="34" charset="0"/>
                <a:cs typeface="Arial" panose="020B0604020202020204" pitchFamily="34" charset="0"/>
              </a:rPr>
              <a:t>10%</a:t>
            </a:r>
            <a:endParaRPr lang="en-US" sz="480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0937" name="Text Box 9"/>
          <p:cNvSpPr txBox="1">
            <a:spLocks noChangeArrowheads="1"/>
          </p:cNvSpPr>
          <p:nvPr/>
        </p:nvSpPr>
        <p:spPr bwMode="auto">
          <a:xfrm>
            <a:off x="3563938" y="4365625"/>
            <a:ext cx="1922462" cy="823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latin typeface="Arial Black" panose="020B0A04020102020204" pitchFamily="34" charset="0"/>
                <a:cs typeface="Arial" panose="020B0604020202020204" pitchFamily="34" charset="0"/>
              </a:rPr>
              <a:t>90%</a:t>
            </a:r>
            <a:endParaRPr lang="en-US" sz="480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0938" name="Text Box 10"/>
          <p:cNvSpPr txBox="1">
            <a:spLocks noChangeArrowheads="1"/>
          </p:cNvSpPr>
          <p:nvPr/>
        </p:nvSpPr>
        <p:spPr bwMode="auto">
          <a:xfrm>
            <a:off x="-34925" y="2209801"/>
            <a:ext cx="2625725" cy="50783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 SEA LEVEL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939" name="Text Box 11"/>
          <p:cNvSpPr txBox="1">
            <a:spLocks noChangeArrowheads="1"/>
          </p:cNvSpPr>
          <p:nvPr/>
        </p:nvSpPr>
        <p:spPr bwMode="auto">
          <a:xfrm>
            <a:off x="36513" y="3427413"/>
            <a:ext cx="2374900" cy="6413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INVISIBLE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 SEA LEVEL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0940" name="Picture 12" descr="j023359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532813" y="3644900"/>
            <a:ext cx="34766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0941" name="Picture 13" descr="j023359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59788" y="3933825"/>
            <a:ext cx="34766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0942" name="Picture 14" descr="j01998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484313"/>
            <a:ext cx="7683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0943" name="Line 15"/>
          <p:cNvSpPr>
            <a:spLocks noChangeShapeType="1"/>
          </p:cNvSpPr>
          <p:nvPr/>
        </p:nvSpPr>
        <p:spPr bwMode="auto">
          <a:xfrm>
            <a:off x="0" y="29972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0945" name="Rectangle 116"/>
          <p:cNvSpPr>
            <a:spLocks noChangeArrowheads="1"/>
          </p:cNvSpPr>
          <p:nvPr/>
        </p:nvSpPr>
        <p:spPr bwMode="auto">
          <a:xfrm>
            <a:off x="0" y="0"/>
            <a:ext cx="9144000" cy="1030288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/>
            <a:endParaRPr lang="en-US" sz="90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2800" b="1">
                <a:latin typeface="Arial Black" panose="020B0A04020102020204" pitchFamily="34" charset="0"/>
              </a:rPr>
              <a:t>How Much Do You See of an </a:t>
            </a:r>
            <a:r>
              <a:rPr lang="en-US" sz="2800" b="1">
                <a:solidFill>
                  <a:schemeClr val="bg1"/>
                </a:solidFill>
                <a:latin typeface="Arial Black" panose="020B0A04020102020204" pitchFamily="34" charset="0"/>
              </a:rPr>
              <a:t>ICEBERG</a:t>
            </a:r>
            <a:r>
              <a:rPr lang="en-US" sz="2800" b="1">
                <a:latin typeface="Arial Black" panose="020B0A04020102020204" pitchFamily="34" charset="0"/>
              </a:rPr>
              <a:t>?</a:t>
            </a:r>
            <a:endParaRPr lang="en-US" sz="2800" b="1"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6" name="Rectangle 4"/>
          <p:cNvSpPr>
            <a:spLocks noChangeArrowheads="1"/>
          </p:cNvSpPr>
          <p:nvPr/>
        </p:nvSpPr>
        <p:spPr bwMode="auto">
          <a:xfrm>
            <a:off x="4038600" y="2809985"/>
            <a:ext cx="4530725" cy="18158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justLow" eaLnBrk="0" hangingPunct="0"/>
            <a:r>
              <a:rPr lang="en-U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The ICEBERG </a:t>
            </a:r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Phenomena is also Applicable on Human Beings</a:t>
            </a:r>
            <a:endParaRPr lang="en-US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381957" name="Picture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0988" y="1752600"/>
            <a:ext cx="35274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1959" name="Rectangle 116"/>
          <p:cNvSpPr>
            <a:spLocks noChangeArrowheads="1"/>
          </p:cNvSpPr>
          <p:nvPr/>
        </p:nvSpPr>
        <p:spPr bwMode="auto">
          <a:xfrm>
            <a:off x="0" y="0"/>
            <a:ext cx="9144000" cy="1030288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/>
            <a:endParaRPr lang="en-US" sz="90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2800" b="1">
                <a:latin typeface="Arial Black" panose="020B0A04020102020204" pitchFamily="34" charset="0"/>
              </a:rPr>
              <a:t>How Much Do You See of an </a:t>
            </a:r>
            <a:r>
              <a:rPr lang="en-US" sz="2800" b="1">
                <a:solidFill>
                  <a:schemeClr val="bg1"/>
                </a:solidFill>
                <a:latin typeface="Arial Black" panose="020B0A04020102020204" pitchFamily="34" charset="0"/>
              </a:rPr>
              <a:t>ICEBERG</a:t>
            </a:r>
            <a:r>
              <a:rPr lang="en-US" sz="2800" b="1">
                <a:latin typeface="Arial Black" panose="020B0A04020102020204" pitchFamily="34" charset="0"/>
              </a:rPr>
              <a:t>?</a:t>
            </a:r>
            <a:endParaRPr lang="en-US" sz="2800" b="1"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194468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2979" name="Rectangle 3"/>
          <p:cNvSpPr>
            <a:spLocks noChangeArrowheads="1"/>
          </p:cNvSpPr>
          <p:nvPr/>
        </p:nvSpPr>
        <p:spPr bwMode="auto">
          <a:xfrm>
            <a:off x="0" y="2997200"/>
            <a:ext cx="9144000" cy="386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2980" name="Freeform 4"/>
          <p:cNvSpPr/>
          <p:nvPr/>
        </p:nvSpPr>
        <p:spPr bwMode="auto">
          <a:xfrm>
            <a:off x="211138" y="1371600"/>
            <a:ext cx="8555037" cy="5294313"/>
          </a:xfrm>
          <a:custGeom>
            <a:avLst/>
            <a:gdLst/>
            <a:ahLst/>
            <a:cxnLst>
              <a:cxn ang="0">
                <a:pos x="2092" y="83"/>
              </a:cxn>
              <a:cxn ang="0">
                <a:pos x="1928" y="154"/>
              </a:cxn>
              <a:cxn ang="0">
                <a:pos x="1731" y="305"/>
              </a:cxn>
              <a:cxn ang="0">
                <a:pos x="1649" y="420"/>
              </a:cxn>
              <a:cxn ang="0">
                <a:pos x="1592" y="544"/>
              </a:cxn>
              <a:cxn ang="0">
                <a:pos x="1568" y="624"/>
              </a:cxn>
              <a:cxn ang="0">
                <a:pos x="1404" y="1005"/>
              </a:cxn>
              <a:cxn ang="0">
                <a:pos x="1281" y="1156"/>
              </a:cxn>
              <a:cxn ang="0">
                <a:pos x="1248" y="1244"/>
              </a:cxn>
              <a:cxn ang="0">
                <a:pos x="1198" y="1327"/>
              </a:cxn>
              <a:cxn ang="0">
                <a:pos x="1235" y="1383"/>
              </a:cxn>
              <a:cxn ang="0">
                <a:pos x="1254" y="1393"/>
              </a:cxn>
              <a:cxn ang="0">
                <a:pos x="1292" y="1553"/>
              </a:cxn>
              <a:cxn ang="0">
                <a:pos x="1160" y="1686"/>
              </a:cxn>
              <a:cxn ang="0">
                <a:pos x="723" y="1803"/>
              </a:cxn>
              <a:cxn ang="0">
                <a:pos x="396" y="1803"/>
              </a:cxn>
              <a:cxn ang="0">
                <a:pos x="273" y="1838"/>
              </a:cxn>
              <a:cxn ang="0">
                <a:pos x="10" y="2148"/>
              </a:cxn>
              <a:cxn ang="0">
                <a:pos x="51" y="2308"/>
              </a:cxn>
              <a:cxn ang="0">
                <a:pos x="240" y="2441"/>
              </a:cxn>
              <a:cxn ang="0">
                <a:pos x="191" y="2582"/>
              </a:cxn>
              <a:cxn ang="0">
                <a:pos x="142" y="2831"/>
              </a:cxn>
              <a:cxn ang="0">
                <a:pos x="314" y="3070"/>
              </a:cxn>
              <a:cxn ang="0">
                <a:pos x="674" y="3088"/>
              </a:cxn>
              <a:cxn ang="0">
                <a:pos x="821" y="3212"/>
              </a:cxn>
              <a:cxn ang="0">
                <a:pos x="1182" y="3229"/>
              </a:cxn>
              <a:cxn ang="0">
                <a:pos x="1404" y="3123"/>
              </a:cxn>
              <a:cxn ang="0">
                <a:pos x="1534" y="3203"/>
              </a:cxn>
              <a:cxn ang="0">
                <a:pos x="2232" y="3300"/>
              </a:cxn>
              <a:cxn ang="0">
                <a:pos x="2502" y="3141"/>
              </a:cxn>
              <a:cxn ang="0">
                <a:pos x="2576" y="3008"/>
              </a:cxn>
              <a:cxn ang="0">
                <a:pos x="2682" y="3008"/>
              </a:cxn>
              <a:cxn ang="0">
                <a:pos x="2838" y="3158"/>
              </a:cxn>
              <a:cxn ang="0">
                <a:pos x="3247" y="3238"/>
              </a:cxn>
              <a:cxn ang="0">
                <a:pos x="3305" y="3150"/>
              </a:cxn>
              <a:cxn ang="0">
                <a:pos x="3444" y="3123"/>
              </a:cxn>
              <a:cxn ang="0">
                <a:pos x="3567" y="3229"/>
              </a:cxn>
              <a:cxn ang="0">
                <a:pos x="3830" y="3176"/>
              </a:cxn>
              <a:cxn ang="0">
                <a:pos x="4002" y="3220"/>
              </a:cxn>
              <a:cxn ang="0">
                <a:pos x="4510" y="3052"/>
              </a:cxn>
              <a:cxn ang="0">
                <a:pos x="4788" y="2999"/>
              </a:cxn>
              <a:cxn ang="0">
                <a:pos x="5026" y="2689"/>
              </a:cxn>
              <a:cxn ang="0">
                <a:pos x="4920" y="2467"/>
              </a:cxn>
              <a:cxn ang="0">
                <a:pos x="4838" y="1909"/>
              </a:cxn>
              <a:cxn ang="0">
                <a:pos x="4756" y="1732"/>
              </a:cxn>
              <a:cxn ang="0">
                <a:pos x="4527" y="1439"/>
              </a:cxn>
              <a:cxn ang="0">
                <a:pos x="4149" y="1333"/>
              </a:cxn>
              <a:cxn ang="0">
                <a:pos x="3960" y="1280"/>
              </a:cxn>
              <a:cxn ang="0">
                <a:pos x="3272" y="1191"/>
              </a:cxn>
              <a:cxn ang="0">
                <a:pos x="3084" y="961"/>
              </a:cxn>
              <a:cxn ang="0">
                <a:pos x="2903" y="739"/>
              </a:cxn>
              <a:cxn ang="0">
                <a:pos x="2829" y="686"/>
              </a:cxn>
              <a:cxn ang="0">
                <a:pos x="2797" y="606"/>
              </a:cxn>
              <a:cxn ang="0">
                <a:pos x="2723" y="208"/>
              </a:cxn>
              <a:cxn ang="0">
                <a:pos x="2625" y="119"/>
              </a:cxn>
              <a:cxn ang="0">
                <a:pos x="2453" y="119"/>
              </a:cxn>
            </a:cxnLst>
            <a:rect l="0" t="0" r="r" b="b"/>
            <a:pathLst>
              <a:path w="5026" h="3335">
                <a:moveTo>
                  <a:pt x="2461" y="48"/>
                </a:moveTo>
                <a:cubicBezTo>
                  <a:pt x="2327" y="0"/>
                  <a:pt x="2215" y="53"/>
                  <a:pt x="2092" y="83"/>
                </a:cubicBezTo>
                <a:cubicBezTo>
                  <a:pt x="2065" y="97"/>
                  <a:pt x="2037" y="115"/>
                  <a:pt x="2010" y="128"/>
                </a:cubicBezTo>
                <a:cubicBezTo>
                  <a:pt x="1985" y="140"/>
                  <a:pt x="1953" y="139"/>
                  <a:pt x="1928" y="154"/>
                </a:cubicBezTo>
                <a:cubicBezTo>
                  <a:pt x="1889" y="178"/>
                  <a:pt x="1843" y="207"/>
                  <a:pt x="1805" y="234"/>
                </a:cubicBezTo>
                <a:cubicBezTo>
                  <a:pt x="1762" y="265"/>
                  <a:pt x="1786" y="246"/>
                  <a:pt x="1731" y="305"/>
                </a:cubicBezTo>
                <a:cubicBezTo>
                  <a:pt x="1723" y="314"/>
                  <a:pt x="1706" y="332"/>
                  <a:pt x="1706" y="332"/>
                </a:cubicBezTo>
                <a:cubicBezTo>
                  <a:pt x="1690" y="370"/>
                  <a:pt x="1673" y="388"/>
                  <a:pt x="1649" y="420"/>
                </a:cubicBezTo>
                <a:cubicBezTo>
                  <a:pt x="1629" y="447"/>
                  <a:pt x="1620" y="480"/>
                  <a:pt x="1600" y="509"/>
                </a:cubicBezTo>
                <a:cubicBezTo>
                  <a:pt x="1597" y="521"/>
                  <a:pt x="1596" y="533"/>
                  <a:pt x="1592" y="544"/>
                </a:cubicBezTo>
                <a:cubicBezTo>
                  <a:pt x="1588" y="554"/>
                  <a:pt x="1579" y="561"/>
                  <a:pt x="1576" y="571"/>
                </a:cubicBezTo>
                <a:cubicBezTo>
                  <a:pt x="1571" y="588"/>
                  <a:pt x="1571" y="607"/>
                  <a:pt x="1568" y="624"/>
                </a:cubicBezTo>
                <a:cubicBezTo>
                  <a:pt x="1558" y="669"/>
                  <a:pt x="1538" y="712"/>
                  <a:pt x="1526" y="757"/>
                </a:cubicBezTo>
                <a:cubicBezTo>
                  <a:pt x="1499" y="855"/>
                  <a:pt x="1471" y="930"/>
                  <a:pt x="1404" y="1005"/>
                </a:cubicBezTo>
                <a:cubicBezTo>
                  <a:pt x="1394" y="1049"/>
                  <a:pt x="1380" y="1060"/>
                  <a:pt x="1346" y="1085"/>
                </a:cubicBezTo>
                <a:cubicBezTo>
                  <a:pt x="1327" y="1115"/>
                  <a:pt x="1309" y="1135"/>
                  <a:pt x="1281" y="1156"/>
                </a:cubicBezTo>
                <a:cubicBezTo>
                  <a:pt x="1275" y="1168"/>
                  <a:pt x="1269" y="1179"/>
                  <a:pt x="1264" y="1191"/>
                </a:cubicBezTo>
                <a:cubicBezTo>
                  <a:pt x="1258" y="1208"/>
                  <a:pt x="1264" y="1238"/>
                  <a:pt x="1248" y="1244"/>
                </a:cubicBezTo>
                <a:cubicBezTo>
                  <a:pt x="1231" y="1250"/>
                  <a:pt x="1199" y="1262"/>
                  <a:pt x="1199" y="1262"/>
                </a:cubicBezTo>
                <a:cubicBezTo>
                  <a:pt x="1196" y="1261"/>
                  <a:pt x="1212" y="1332"/>
                  <a:pt x="1198" y="1327"/>
                </a:cubicBezTo>
                <a:cubicBezTo>
                  <a:pt x="1189" y="1324"/>
                  <a:pt x="1216" y="1355"/>
                  <a:pt x="1216" y="1355"/>
                </a:cubicBezTo>
                <a:cubicBezTo>
                  <a:pt x="1245" y="1412"/>
                  <a:pt x="1249" y="1337"/>
                  <a:pt x="1235" y="1383"/>
                </a:cubicBezTo>
                <a:cubicBezTo>
                  <a:pt x="1233" y="1392"/>
                  <a:pt x="1219" y="1374"/>
                  <a:pt x="1216" y="1383"/>
                </a:cubicBezTo>
                <a:cubicBezTo>
                  <a:pt x="1213" y="1392"/>
                  <a:pt x="1254" y="1393"/>
                  <a:pt x="1254" y="1393"/>
                </a:cubicBezTo>
                <a:cubicBezTo>
                  <a:pt x="1256" y="1401"/>
                  <a:pt x="1258" y="1423"/>
                  <a:pt x="1264" y="1450"/>
                </a:cubicBezTo>
                <a:cubicBezTo>
                  <a:pt x="1270" y="1477"/>
                  <a:pt x="1297" y="1526"/>
                  <a:pt x="1292" y="1553"/>
                </a:cubicBezTo>
                <a:cubicBezTo>
                  <a:pt x="1281" y="1570"/>
                  <a:pt x="1235" y="1610"/>
                  <a:pt x="1235" y="1610"/>
                </a:cubicBezTo>
                <a:cubicBezTo>
                  <a:pt x="1214" y="1644"/>
                  <a:pt x="1190" y="1660"/>
                  <a:pt x="1160" y="1686"/>
                </a:cubicBezTo>
                <a:cubicBezTo>
                  <a:pt x="1149" y="1695"/>
                  <a:pt x="973" y="1705"/>
                  <a:pt x="971" y="1705"/>
                </a:cubicBezTo>
                <a:cubicBezTo>
                  <a:pt x="915" y="1767"/>
                  <a:pt x="793" y="1767"/>
                  <a:pt x="723" y="1803"/>
                </a:cubicBezTo>
                <a:cubicBezTo>
                  <a:pt x="699" y="1816"/>
                  <a:pt x="638" y="1818"/>
                  <a:pt x="625" y="1820"/>
                </a:cubicBezTo>
                <a:cubicBezTo>
                  <a:pt x="552" y="1840"/>
                  <a:pt x="470" y="1815"/>
                  <a:pt x="396" y="1803"/>
                </a:cubicBezTo>
                <a:cubicBezTo>
                  <a:pt x="365" y="1809"/>
                  <a:pt x="351" y="1811"/>
                  <a:pt x="322" y="1820"/>
                </a:cubicBezTo>
                <a:cubicBezTo>
                  <a:pt x="305" y="1825"/>
                  <a:pt x="273" y="1838"/>
                  <a:pt x="273" y="1838"/>
                </a:cubicBezTo>
                <a:cubicBezTo>
                  <a:pt x="203" y="1834"/>
                  <a:pt x="84" y="1801"/>
                  <a:pt x="27" y="1865"/>
                </a:cubicBezTo>
                <a:cubicBezTo>
                  <a:pt x="0" y="1950"/>
                  <a:pt x="43" y="2044"/>
                  <a:pt x="10" y="2148"/>
                </a:cubicBezTo>
                <a:cubicBezTo>
                  <a:pt x="17" y="2210"/>
                  <a:pt x="14" y="2234"/>
                  <a:pt x="43" y="2281"/>
                </a:cubicBezTo>
                <a:cubicBezTo>
                  <a:pt x="46" y="2290"/>
                  <a:pt x="50" y="2299"/>
                  <a:pt x="51" y="2308"/>
                </a:cubicBezTo>
                <a:cubicBezTo>
                  <a:pt x="55" y="2334"/>
                  <a:pt x="53" y="2361"/>
                  <a:pt x="59" y="2387"/>
                </a:cubicBezTo>
                <a:cubicBezTo>
                  <a:pt x="74" y="2450"/>
                  <a:pt x="234" y="2440"/>
                  <a:pt x="240" y="2441"/>
                </a:cubicBezTo>
                <a:cubicBezTo>
                  <a:pt x="237" y="2459"/>
                  <a:pt x="234" y="2507"/>
                  <a:pt x="223" y="2529"/>
                </a:cubicBezTo>
                <a:cubicBezTo>
                  <a:pt x="214" y="2547"/>
                  <a:pt x="191" y="2582"/>
                  <a:pt x="191" y="2582"/>
                </a:cubicBezTo>
                <a:cubicBezTo>
                  <a:pt x="171" y="2646"/>
                  <a:pt x="153" y="2703"/>
                  <a:pt x="108" y="2751"/>
                </a:cubicBezTo>
                <a:cubicBezTo>
                  <a:pt x="124" y="2852"/>
                  <a:pt x="101" y="2766"/>
                  <a:pt x="142" y="2831"/>
                </a:cubicBezTo>
                <a:cubicBezTo>
                  <a:pt x="184" y="2899"/>
                  <a:pt x="143" y="2981"/>
                  <a:pt x="240" y="3017"/>
                </a:cubicBezTo>
                <a:cubicBezTo>
                  <a:pt x="259" y="3032"/>
                  <a:pt x="292" y="3059"/>
                  <a:pt x="314" y="3070"/>
                </a:cubicBezTo>
                <a:cubicBezTo>
                  <a:pt x="367" y="3096"/>
                  <a:pt x="430" y="3103"/>
                  <a:pt x="486" y="3123"/>
                </a:cubicBezTo>
                <a:cubicBezTo>
                  <a:pt x="581" y="3117"/>
                  <a:pt x="610" y="3132"/>
                  <a:pt x="674" y="3088"/>
                </a:cubicBezTo>
                <a:cubicBezTo>
                  <a:pt x="731" y="3107"/>
                  <a:pt x="748" y="3155"/>
                  <a:pt x="789" y="3194"/>
                </a:cubicBezTo>
                <a:cubicBezTo>
                  <a:pt x="798" y="3203"/>
                  <a:pt x="811" y="3204"/>
                  <a:pt x="821" y="3212"/>
                </a:cubicBezTo>
                <a:cubicBezTo>
                  <a:pt x="831" y="3219"/>
                  <a:pt x="838" y="3229"/>
                  <a:pt x="846" y="3238"/>
                </a:cubicBezTo>
                <a:cubicBezTo>
                  <a:pt x="958" y="3235"/>
                  <a:pt x="1070" y="3237"/>
                  <a:pt x="1182" y="3229"/>
                </a:cubicBezTo>
                <a:cubicBezTo>
                  <a:pt x="1201" y="3228"/>
                  <a:pt x="1225" y="3203"/>
                  <a:pt x="1239" y="3194"/>
                </a:cubicBezTo>
                <a:cubicBezTo>
                  <a:pt x="1292" y="3161"/>
                  <a:pt x="1347" y="3144"/>
                  <a:pt x="1404" y="3123"/>
                </a:cubicBezTo>
                <a:cubicBezTo>
                  <a:pt x="1427" y="3149"/>
                  <a:pt x="1455" y="3170"/>
                  <a:pt x="1485" y="3185"/>
                </a:cubicBezTo>
                <a:cubicBezTo>
                  <a:pt x="1501" y="3193"/>
                  <a:pt x="1534" y="3203"/>
                  <a:pt x="1534" y="3203"/>
                </a:cubicBezTo>
                <a:cubicBezTo>
                  <a:pt x="1661" y="3335"/>
                  <a:pt x="2024" y="3272"/>
                  <a:pt x="2100" y="3274"/>
                </a:cubicBezTo>
                <a:cubicBezTo>
                  <a:pt x="2146" y="3289"/>
                  <a:pt x="2184" y="3294"/>
                  <a:pt x="2232" y="3300"/>
                </a:cubicBezTo>
                <a:cubicBezTo>
                  <a:pt x="2279" y="3290"/>
                  <a:pt x="2310" y="3263"/>
                  <a:pt x="2354" y="3247"/>
                </a:cubicBezTo>
                <a:cubicBezTo>
                  <a:pt x="2401" y="3208"/>
                  <a:pt x="2451" y="3174"/>
                  <a:pt x="2502" y="3141"/>
                </a:cubicBezTo>
                <a:cubicBezTo>
                  <a:pt x="2523" y="3107"/>
                  <a:pt x="2527" y="3065"/>
                  <a:pt x="2551" y="3034"/>
                </a:cubicBezTo>
                <a:cubicBezTo>
                  <a:pt x="2558" y="3024"/>
                  <a:pt x="2566" y="3014"/>
                  <a:pt x="2576" y="3008"/>
                </a:cubicBezTo>
                <a:cubicBezTo>
                  <a:pt x="2591" y="2999"/>
                  <a:pt x="2625" y="2990"/>
                  <a:pt x="2625" y="2990"/>
                </a:cubicBezTo>
                <a:cubicBezTo>
                  <a:pt x="2644" y="2996"/>
                  <a:pt x="2666" y="2997"/>
                  <a:pt x="2682" y="3008"/>
                </a:cubicBezTo>
                <a:cubicBezTo>
                  <a:pt x="2694" y="3016"/>
                  <a:pt x="2697" y="3033"/>
                  <a:pt x="2707" y="3043"/>
                </a:cubicBezTo>
                <a:cubicBezTo>
                  <a:pt x="2741" y="3076"/>
                  <a:pt x="2798" y="3130"/>
                  <a:pt x="2838" y="3158"/>
                </a:cubicBezTo>
                <a:cubicBezTo>
                  <a:pt x="2878" y="3217"/>
                  <a:pt x="2929" y="3233"/>
                  <a:pt x="2994" y="3247"/>
                </a:cubicBezTo>
                <a:cubicBezTo>
                  <a:pt x="3078" y="3244"/>
                  <a:pt x="3164" y="3252"/>
                  <a:pt x="3247" y="3238"/>
                </a:cubicBezTo>
                <a:cubicBezTo>
                  <a:pt x="3259" y="3236"/>
                  <a:pt x="3257" y="3214"/>
                  <a:pt x="3264" y="3203"/>
                </a:cubicBezTo>
                <a:cubicBezTo>
                  <a:pt x="3276" y="3184"/>
                  <a:pt x="3290" y="3166"/>
                  <a:pt x="3305" y="3150"/>
                </a:cubicBezTo>
                <a:cubicBezTo>
                  <a:pt x="3328" y="3125"/>
                  <a:pt x="3395" y="3114"/>
                  <a:pt x="3395" y="3114"/>
                </a:cubicBezTo>
                <a:cubicBezTo>
                  <a:pt x="3412" y="3117"/>
                  <a:pt x="3430" y="3115"/>
                  <a:pt x="3444" y="3123"/>
                </a:cubicBezTo>
                <a:cubicBezTo>
                  <a:pt x="3466" y="3134"/>
                  <a:pt x="3468" y="3168"/>
                  <a:pt x="3485" y="3185"/>
                </a:cubicBezTo>
                <a:cubicBezTo>
                  <a:pt x="3523" y="3220"/>
                  <a:pt x="3528" y="3218"/>
                  <a:pt x="3567" y="3229"/>
                </a:cubicBezTo>
                <a:cubicBezTo>
                  <a:pt x="3568" y="3229"/>
                  <a:pt x="3689" y="3215"/>
                  <a:pt x="3699" y="3212"/>
                </a:cubicBezTo>
                <a:cubicBezTo>
                  <a:pt x="3874" y="3165"/>
                  <a:pt x="3686" y="3199"/>
                  <a:pt x="3830" y="3176"/>
                </a:cubicBezTo>
                <a:cubicBezTo>
                  <a:pt x="3875" y="3159"/>
                  <a:pt x="3872" y="3183"/>
                  <a:pt x="3911" y="3203"/>
                </a:cubicBezTo>
                <a:cubicBezTo>
                  <a:pt x="3922" y="3208"/>
                  <a:pt x="3996" y="3219"/>
                  <a:pt x="4002" y="3220"/>
                </a:cubicBezTo>
                <a:cubicBezTo>
                  <a:pt x="4125" y="3212"/>
                  <a:pt x="4240" y="3186"/>
                  <a:pt x="4363" y="3176"/>
                </a:cubicBezTo>
                <a:cubicBezTo>
                  <a:pt x="4401" y="3113"/>
                  <a:pt x="4452" y="3086"/>
                  <a:pt x="4510" y="3052"/>
                </a:cubicBezTo>
                <a:cubicBezTo>
                  <a:pt x="4527" y="3042"/>
                  <a:pt x="4558" y="3010"/>
                  <a:pt x="4584" y="3008"/>
                </a:cubicBezTo>
                <a:cubicBezTo>
                  <a:pt x="4652" y="3003"/>
                  <a:pt x="4720" y="3002"/>
                  <a:pt x="4788" y="2999"/>
                </a:cubicBezTo>
                <a:cubicBezTo>
                  <a:pt x="4835" y="2986"/>
                  <a:pt x="4857" y="2956"/>
                  <a:pt x="4896" y="2928"/>
                </a:cubicBezTo>
                <a:cubicBezTo>
                  <a:pt x="4913" y="2846"/>
                  <a:pt x="4963" y="2740"/>
                  <a:pt x="5026" y="2689"/>
                </a:cubicBezTo>
                <a:cubicBezTo>
                  <a:pt x="5009" y="2651"/>
                  <a:pt x="5001" y="2632"/>
                  <a:pt x="4969" y="2609"/>
                </a:cubicBezTo>
                <a:cubicBezTo>
                  <a:pt x="4944" y="2566"/>
                  <a:pt x="4941" y="2514"/>
                  <a:pt x="4920" y="2467"/>
                </a:cubicBezTo>
                <a:cubicBezTo>
                  <a:pt x="4915" y="2353"/>
                  <a:pt x="4920" y="2261"/>
                  <a:pt x="4887" y="2157"/>
                </a:cubicBezTo>
                <a:cubicBezTo>
                  <a:pt x="4882" y="2025"/>
                  <a:pt x="4907" y="1986"/>
                  <a:pt x="4838" y="1909"/>
                </a:cubicBezTo>
                <a:cubicBezTo>
                  <a:pt x="4825" y="1868"/>
                  <a:pt x="4808" y="1840"/>
                  <a:pt x="4788" y="1803"/>
                </a:cubicBezTo>
                <a:cubicBezTo>
                  <a:pt x="4776" y="1780"/>
                  <a:pt x="4756" y="1732"/>
                  <a:pt x="4756" y="1732"/>
                </a:cubicBezTo>
                <a:cubicBezTo>
                  <a:pt x="4741" y="1667"/>
                  <a:pt x="4695" y="1548"/>
                  <a:pt x="4641" y="1510"/>
                </a:cubicBezTo>
                <a:cubicBezTo>
                  <a:pt x="4604" y="1484"/>
                  <a:pt x="4564" y="1463"/>
                  <a:pt x="4527" y="1439"/>
                </a:cubicBezTo>
                <a:cubicBezTo>
                  <a:pt x="4492" y="1418"/>
                  <a:pt x="4420" y="1370"/>
                  <a:pt x="4379" y="1360"/>
                </a:cubicBezTo>
                <a:cubicBezTo>
                  <a:pt x="4299" y="1289"/>
                  <a:pt x="4250" y="1317"/>
                  <a:pt x="4149" y="1333"/>
                </a:cubicBezTo>
                <a:cubicBezTo>
                  <a:pt x="4131" y="1331"/>
                  <a:pt x="4057" y="1329"/>
                  <a:pt x="4026" y="1315"/>
                </a:cubicBezTo>
                <a:cubicBezTo>
                  <a:pt x="4004" y="1305"/>
                  <a:pt x="3960" y="1280"/>
                  <a:pt x="3960" y="1280"/>
                </a:cubicBezTo>
                <a:cubicBezTo>
                  <a:pt x="3933" y="1233"/>
                  <a:pt x="3906" y="1224"/>
                  <a:pt x="3862" y="1200"/>
                </a:cubicBezTo>
                <a:cubicBezTo>
                  <a:pt x="3736" y="1204"/>
                  <a:pt x="3405" y="1239"/>
                  <a:pt x="3272" y="1191"/>
                </a:cubicBezTo>
                <a:cubicBezTo>
                  <a:pt x="3255" y="1137"/>
                  <a:pt x="3226" y="1077"/>
                  <a:pt x="3174" y="1058"/>
                </a:cubicBezTo>
                <a:cubicBezTo>
                  <a:pt x="3128" y="1019"/>
                  <a:pt x="3103" y="1021"/>
                  <a:pt x="3084" y="961"/>
                </a:cubicBezTo>
                <a:cubicBezTo>
                  <a:pt x="3081" y="935"/>
                  <a:pt x="3080" y="891"/>
                  <a:pt x="3067" y="863"/>
                </a:cubicBezTo>
                <a:cubicBezTo>
                  <a:pt x="3043" y="809"/>
                  <a:pt x="2956" y="753"/>
                  <a:pt x="2903" y="739"/>
                </a:cubicBezTo>
                <a:cubicBezTo>
                  <a:pt x="2887" y="727"/>
                  <a:pt x="2871" y="716"/>
                  <a:pt x="2854" y="704"/>
                </a:cubicBezTo>
                <a:cubicBezTo>
                  <a:pt x="2846" y="698"/>
                  <a:pt x="2829" y="686"/>
                  <a:pt x="2829" y="686"/>
                </a:cubicBezTo>
                <a:cubicBezTo>
                  <a:pt x="2824" y="677"/>
                  <a:pt x="2817" y="669"/>
                  <a:pt x="2814" y="659"/>
                </a:cubicBezTo>
                <a:cubicBezTo>
                  <a:pt x="2807" y="642"/>
                  <a:pt x="2797" y="606"/>
                  <a:pt x="2797" y="606"/>
                </a:cubicBezTo>
                <a:cubicBezTo>
                  <a:pt x="2793" y="536"/>
                  <a:pt x="2790" y="313"/>
                  <a:pt x="2748" y="234"/>
                </a:cubicBezTo>
                <a:cubicBezTo>
                  <a:pt x="2742" y="223"/>
                  <a:pt x="2730" y="218"/>
                  <a:pt x="2723" y="208"/>
                </a:cubicBezTo>
                <a:cubicBezTo>
                  <a:pt x="2701" y="179"/>
                  <a:pt x="2709" y="153"/>
                  <a:pt x="2674" y="137"/>
                </a:cubicBezTo>
                <a:cubicBezTo>
                  <a:pt x="2658" y="130"/>
                  <a:pt x="2642" y="125"/>
                  <a:pt x="2625" y="119"/>
                </a:cubicBezTo>
                <a:cubicBezTo>
                  <a:pt x="2617" y="116"/>
                  <a:pt x="2600" y="110"/>
                  <a:pt x="2600" y="110"/>
                </a:cubicBezTo>
                <a:cubicBezTo>
                  <a:pt x="2569" y="116"/>
                  <a:pt x="2478" y="149"/>
                  <a:pt x="2453" y="119"/>
                </a:cubicBezTo>
                <a:cubicBezTo>
                  <a:pt x="2438" y="101"/>
                  <a:pt x="2458" y="72"/>
                  <a:pt x="2461" y="48"/>
                </a:cubicBez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382981" name="Picture 5" descr="j023359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45475" y="3370263"/>
            <a:ext cx="346075" cy="203200"/>
          </a:xfrm>
          <a:noFill/>
        </p:spPr>
      </p:pic>
      <p:pic>
        <p:nvPicPr>
          <p:cNvPr id="382982" name="Picture 6" descr="j023792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308725"/>
            <a:ext cx="647700" cy="365125"/>
          </a:xfrm>
          <a:noFill/>
        </p:spPr>
      </p:pic>
      <p:sp>
        <p:nvSpPr>
          <p:cNvPr id="382983" name="Text Box 7"/>
          <p:cNvSpPr txBox="1">
            <a:spLocks noChangeArrowheads="1"/>
          </p:cNvSpPr>
          <p:nvPr/>
        </p:nvSpPr>
        <p:spPr bwMode="auto">
          <a:xfrm>
            <a:off x="7885113" y="2708275"/>
            <a:ext cx="1223962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SEA LEVEL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2984" name="Picture 8" descr="j023359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532813" y="3644900"/>
            <a:ext cx="34766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2985" name="Picture 9" descr="j023359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59788" y="3933825"/>
            <a:ext cx="34766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2986" name="Picture 10" descr="j01998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484313"/>
            <a:ext cx="7683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2987" name="Text Box 11"/>
          <p:cNvSpPr txBox="1">
            <a:spLocks noChangeArrowheads="1"/>
          </p:cNvSpPr>
          <p:nvPr/>
        </p:nvSpPr>
        <p:spPr bwMode="auto">
          <a:xfrm>
            <a:off x="2827338" y="1524000"/>
            <a:ext cx="2447925" cy="13700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240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Arial Black" panose="020B0A04020102020204" pitchFamily="34" charset="0"/>
                <a:cs typeface="Arial" panose="020B0604020202020204" pitchFamily="34" charset="0"/>
              </a:rPr>
              <a:t>SKILLS</a:t>
            </a:r>
            <a:endParaRPr lang="en-US" sz="240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Arial Black" panose="020B0A04020102020204" pitchFamily="34" charset="0"/>
                <a:cs typeface="Arial" panose="020B0604020202020204" pitchFamily="34" charset="0"/>
              </a:rPr>
              <a:t>&amp;</a:t>
            </a:r>
            <a:endParaRPr lang="en-US" sz="240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Arial Black" panose="020B0A04020102020204" pitchFamily="34" charset="0"/>
                <a:cs typeface="Arial" panose="020B0604020202020204" pitchFamily="34" charset="0"/>
              </a:rPr>
              <a:t>KNOWLEDGE</a:t>
            </a:r>
            <a:endParaRPr lang="en-US" sz="240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2988" name="Text Box 12"/>
          <p:cNvSpPr txBox="1">
            <a:spLocks noChangeArrowheads="1"/>
          </p:cNvSpPr>
          <p:nvPr/>
        </p:nvSpPr>
        <p:spPr bwMode="auto">
          <a:xfrm>
            <a:off x="2954338" y="4343400"/>
            <a:ext cx="3487737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u="sng">
                <a:latin typeface="Arial Black" panose="020B0A04020102020204" pitchFamily="34" charset="0"/>
                <a:cs typeface="Arial" panose="020B0604020202020204" pitchFamily="34" charset="0"/>
              </a:rPr>
              <a:t>ATTITUDE</a:t>
            </a:r>
            <a:endParaRPr lang="en-US" sz="4400" u="sng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2989" name="Text Box 13"/>
          <p:cNvSpPr txBox="1">
            <a:spLocks noChangeArrowheads="1"/>
          </p:cNvSpPr>
          <p:nvPr/>
        </p:nvSpPr>
        <p:spPr bwMode="auto">
          <a:xfrm>
            <a:off x="228600" y="3200400"/>
            <a:ext cx="2133600" cy="5739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UNKNOWN 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OTHERS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990" name="Text Box 14"/>
          <p:cNvSpPr txBox="1">
            <a:spLocks noChangeArrowheads="1"/>
          </p:cNvSpPr>
          <p:nvPr/>
        </p:nvSpPr>
        <p:spPr bwMode="auto">
          <a:xfrm>
            <a:off x="-34925" y="2346325"/>
            <a:ext cx="2519363" cy="52578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KNOWN 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OTHERS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991" name="Line 15"/>
          <p:cNvSpPr>
            <a:spLocks noChangeShapeType="1"/>
          </p:cNvSpPr>
          <p:nvPr/>
        </p:nvSpPr>
        <p:spPr bwMode="auto">
          <a:xfrm>
            <a:off x="0" y="29972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2994" name="Rectangle 116"/>
          <p:cNvSpPr>
            <a:spLocks noChangeArrowheads="1"/>
          </p:cNvSpPr>
          <p:nvPr/>
        </p:nvSpPr>
        <p:spPr bwMode="auto">
          <a:xfrm>
            <a:off x="0" y="0"/>
            <a:ext cx="9144000" cy="1030288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/>
            <a:endParaRPr lang="en-US" sz="90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2800" b="1">
                <a:latin typeface="Arial Black" panose="020B0A04020102020204" pitchFamily="34" charset="0"/>
              </a:rPr>
              <a:t>How Much Do You See of an </a:t>
            </a:r>
            <a:r>
              <a:rPr lang="en-US" sz="2800" b="1">
                <a:solidFill>
                  <a:schemeClr val="bg1"/>
                </a:solidFill>
                <a:latin typeface="Arial Black" panose="020B0A04020102020204" pitchFamily="34" charset="0"/>
              </a:rPr>
              <a:t>ICEBERG</a:t>
            </a:r>
            <a:r>
              <a:rPr lang="en-US" sz="2800" b="1">
                <a:latin typeface="Arial Black" panose="020B0A04020102020204" pitchFamily="34" charset="0"/>
              </a:rPr>
              <a:t>?</a:t>
            </a:r>
            <a:endParaRPr lang="en-US" sz="2800" b="1"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116"/>
          <p:cNvSpPr>
            <a:spLocks noChangeArrowheads="1"/>
          </p:cNvSpPr>
          <p:nvPr/>
        </p:nvSpPr>
        <p:spPr bwMode="auto">
          <a:xfrm>
            <a:off x="0" y="0"/>
            <a:ext cx="9144000" cy="6931025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/>
            <a:endParaRPr lang="en-US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8000" dirty="0">
                <a:solidFill>
                  <a:schemeClr val="bg1"/>
                </a:solidFill>
                <a:latin typeface="Arial Black" panose="020B0A04020102020204" pitchFamily="34" charset="0"/>
              </a:rPr>
              <a:t>THE</a:t>
            </a:r>
            <a:endParaRPr lang="en-US" sz="8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8000" dirty="0">
                <a:solidFill>
                  <a:schemeClr val="bg1"/>
                </a:solidFill>
                <a:latin typeface="Arial Black" panose="020B0A04020102020204" pitchFamily="34" charset="0"/>
              </a:rPr>
              <a:t>ICEBERG</a:t>
            </a:r>
            <a:endParaRPr lang="en-US" sz="8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8000" dirty="0">
                <a:solidFill>
                  <a:schemeClr val="bg1"/>
                </a:solidFill>
                <a:latin typeface="Arial Black" panose="020B0A04020102020204" pitchFamily="34" charset="0"/>
              </a:rPr>
              <a:t>IN</a:t>
            </a:r>
            <a:endParaRPr lang="en-US" sz="8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8000" dirty="0">
                <a:solidFill>
                  <a:schemeClr val="bg1"/>
                </a:solidFill>
                <a:latin typeface="Arial Black" panose="020B0A04020102020204" pitchFamily="34" charset="0"/>
              </a:rPr>
              <a:t>OTHER WORDS</a:t>
            </a:r>
            <a:endParaRPr lang="en-US" sz="8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/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/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ChangeArrowheads="1"/>
          </p:cNvSpPr>
          <p:nvPr/>
        </p:nvSpPr>
        <p:spPr bwMode="auto">
          <a:xfrm>
            <a:off x="0" y="0"/>
            <a:ext cx="9144000" cy="301148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5027" name="Rectangle 3"/>
          <p:cNvSpPr>
            <a:spLocks noChangeArrowheads="1"/>
          </p:cNvSpPr>
          <p:nvPr/>
        </p:nvSpPr>
        <p:spPr bwMode="auto">
          <a:xfrm>
            <a:off x="0" y="2997200"/>
            <a:ext cx="9144000" cy="386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5028" name="Freeform 4"/>
          <p:cNvSpPr/>
          <p:nvPr/>
        </p:nvSpPr>
        <p:spPr bwMode="auto">
          <a:xfrm>
            <a:off x="250825" y="1341438"/>
            <a:ext cx="8555038" cy="5294312"/>
          </a:xfrm>
          <a:custGeom>
            <a:avLst/>
            <a:gdLst/>
            <a:ahLst/>
            <a:cxnLst>
              <a:cxn ang="0">
                <a:pos x="2092" y="83"/>
              </a:cxn>
              <a:cxn ang="0">
                <a:pos x="1928" y="154"/>
              </a:cxn>
              <a:cxn ang="0">
                <a:pos x="1731" y="305"/>
              </a:cxn>
              <a:cxn ang="0">
                <a:pos x="1649" y="420"/>
              </a:cxn>
              <a:cxn ang="0">
                <a:pos x="1592" y="544"/>
              </a:cxn>
              <a:cxn ang="0">
                <a:pos x="1568" y="624"/>
              </a:cxn>
              <a:cxn ang="0">
                <a:pos x="1404" y="1005"/>
              </a:cxn>
              <a:cxn ang="0">
                <a:pos x="1281" y="1156"/>
              </a:cxn>
              <a:cxn ang="0">
                <a:pos x="1248" y="1244"/>
              </a:cxn>
              <a:cxn ang="0">
                <a:pos x="1198" y="1327"/>
              </a:cxn>
              <a:cxn ang="0">
                <a:pos x="1235" y="1383"/>
              </a:cxn>
              <a:cxn ang="0">
                <a:pos x="1254" y="1393"/>
              </a:cxn>
              <a:cxn ang="0">
                <a:pos x="1292" y="1553"/>
              </a:cxn>
              <a:cxn ang="0">
                <a:pos x="1160" y="1686"/>
              </a:cxn>
              <a:cxn ang="0">
                <a:pos x="723" y="1803"/>
              </a:cxn>
              <a:cxn ang="0">
                <a:pos x="396" y="1803"/>
              </a:cxn>
              <a:cxn ang="0">
                <a:pos x="273" y="1838"/>
              </a:cxn>
              <a:cxn ang="0">
                <a:pos x="10" y="2148"/>
              </a:cxn>
              <a:cxn ang="0">
                <a:pos x="51" y="2308"/>
              </a:cxn>
              <a:cxn ang="0">
                <a:pos x="240" y="2441"/>
              </a:cxn>
              <a:cxn ang="0">
                <a:pos x="191" y="2582"/>
              </a:cxn>
              <a:cxn ang="0">
                <a:pos x="142" y="2831"/>
              </a:cxn>
              <a:cxn ang="0">
                <a:pos x="314" y="3070"/>
              </a:cxn>
              <a:cxn ang="0">
                <a:pos x="674" y="3088"/>
              </a:cxn>
              <a:cxn ang="0">
                <a:pos x="821" y="3212"/>
              </a:cxn>
              <a:cxn ang="0">
                <a:pos x="1182" y="3229"/>
              </a:cxn>
              <a:cxn ang="0">
                <a:pos x="1404" y="3123"/>
              </a:cxn>
              <a:cxn ang="0">
                <a:pos x="1534" y="3203"/>
              </a:cxn>
              <a:cxn ang="0">
                <a:pos x="2232" y="3300"/>
              </a:cxn>
              <a:cxn ang="0">
                <a:pos x="2502" y="3141"/>
              </a:cxn>
              <a:cxn ang="0">
                <a:pos x="2576" y="3008"/>
              </a:cxn>
              <a:cxn ang="0">
                <a:pos x="2682" y="3008"/>
              </a:cxn>
              <a:cxn ang="0">
                <a:pos x="2838" y="3158"/>
              </a:cxn>
              <a:cxn ang="0">
                <a:pos x="3247" y="3238"/>
              </a:cxn>
              <a:cxn ang="0">
                <a:pos x="3305" y="3150"/>
              </a:cxn>
              <a:cxn ang="0">
                <a:pos x="3444" y="3123"/>
              </a:cxn>
              <a:cxn ang="0">
                <a:pos x="3567" y="3229"/>
              </a:cxn>
              <a:cxn ang="0">
                <a:pos x="3830" y="3176"/>
              </a:cxn>
              <a:cxn ang="0">
                <a:pos x="4002" y="3220"/>
              </a:cxn>
              <a:cxn ang="0">
                <a:pos x="4510" y="3052"/>
              </a:cxn>
              <a:cxn ang="0">
                <a:pos x="4788" y="2999"/>
              </a:cxn>
              <a:cxn ang="0">
                <a:pos x="5026" y="2689"/>
              </a:cxn>
              <a:cxn ang="0">
                <a:pos x="4920" y="2467"/>
              </a:cxn>
              <a:cxn ang="0">
                <a:pos x="4838" y="1909"/>
              </a:cxn>
              <a:cxn ang="0">
                <a:pos x="4756" y="1732"/>
              </a:cxn>
              <a:cxn ang="0">
                <a:pos x="4527" y="1439"/>
              </a:cxn>
              <a:cxn ang="0">
                <a:pos x="4149" y="1333"/>
              </a:cxn>
              <a:cxn ang="0">
                <a:pos x="3960" y="1280"/>
              </a:cxn>
              <a:cxn ang="0">
                <a:pos x="3272" y="1191"/>
              </a:cxn>
              <a:cxn ang="0">
                <a:pos x="3084" y="961"/>
              </a:cxn>
              <a:cxn ang="0">
                <a:pos x="2903" y="739"/>
              </a:cxn>
              <a:cxn ang="0">
                <a:pos x="2829" y="686"/>
              </a:cxn>
              <a:cxn ang="0">
                <a:pos x="2797" y="606"/>
              </a:cxn>
              <a:cxn ang="0">
                <a:pos x="2723" y="208"/>
              </a:cxn>
              <a:cxn ang="0">
                <a:pos x="2625" y="119"/>
              </a:cxn>
              <a:cxn ang="0">
                <a:pos x="2453" y="119"/>
              </a:cxn>
            </a:cxnLst>
            <a:rect l="0" t="0" r="r" b="b"/>
            <a:pathLst>
              <a:path w="5026" h="3335">
                <a:moveTo>
                  <a:pt x="2461" y="48"/>
                </a:moveTo>
                <a:cubicBezTo>
                  <a:pt x="2327" y="0"/>
                  <a:pt x="2215" y="53"/>
                  <a:pt x="2092" y="83"/>
                </a:cubicBezTo>
                <a:cubicBezTo>
                  <a:pt x="2065" y="97"/>
                  <a:pt x="2037" y="115"/>
                  <a:pt x="2010" y="128"/>
                </a:cubicBezTo>
                <a:cubicBezTo>
                  <a:pt x="1985" y="140"/>
                  <a:pt x="1953" y="139"/>
                  <a:pt x="1928" y="154"/>
                </a:cubicBezTo>
                <a:cubicBezTo>
                  <a:pt x="1889" y="178"/>
                  <a:pt x="1843" y="207"/>
                  <a:pt x="1805" y="234"/>
                </a:cubicBezTo>
                <a:cubicBezTo>
                  <a:pt x="1762" y="265"/>
                  <a:pt x="1786" y="246"/>
                  <a:pt x="1731" y="305"/>
                </a:cubicBezTo>
                <a:cubicBezTo>
                  <a:pt x="1723" y="314"/>
                  <a:pt x="1706" y="332"/>
                  <a:pt x="1706" y="332"/>
                </a:cubicBezTo>
                <a:cubicBezTo>
                  <a:pt x="1690" y="370"/>
                  <a:pt x="1673" y="388"/>
                  <a:pt x="1649" y="420"/>
                </a:cubicBezTo>
                <a:cubicBezTo>
                  <a:pt x="1629" y="447"/>
                  <a:pt x="1620" y="480"/>
                  <a:pt x="1600" y="509"/>
                </a:cubicBezTo>
                <a:cubicBezTo>
                  <a:pt x="1597" y="521"/>
                  <a:pt x="1596" y="533"/>
                  <a:pt x="1592" y="544"/>
                </a:cubicBezTo>
                <a:cubicBezTo>
                  <a:pt x="1588" y="554"/>
                  <a:pt x="1579" y="561"/>
                  <a:pt x="1576" y="571"/>
                </a:cubicBezTo>
                <a:cubicBezTo>
                  <a:pt x="1571" y="588"/>
                  <a:pt x="1571" y="607"/>
                  <a:pt x="1568" y="624"/>
                </a:cubicBezTo>
                <a:cubicBezTo>
                  <a:pt x="1558" y="669"/>
                  <a:pt x="1538" y="712"/>
                  <a:pt x="1526" y="757"/>
                </a:cubicBezTo>
                <a:cubicBezTo>
                  <a:pt x="1499" y="855"/>
                  <a:pt x="1471" y="930"/>
                  <a:pt x="1404" y="1005"/>
                </a:cubicBezTo>
                <a:cubicBezTo>
                  <a:pt x="1394" y="1049"/>
                  <a:pt x="1380" y="1060"/>
                  <a:pt x="1346" y="1085"/>
                </a:cubicBezTo>
                <a:cubicBezTo>
                  <a:pt x="1327" y="1115"/>
                  <a:pt x="1309" y="1135"/>
                  <a:pt x="1281" y="1156"/>
                </a:cubicBezTo>
                <a:cubicBezTo>
                  <a:pt x="1275" y="1168"/>
                  <a:pt x="1269" y="1179"/>
                  <a:pt x="1264" y="1191"/>
                </a:cubicBezTo>
                <a:cubicBezTo>
                  <a:pt x="1258" y="1208"/>
                  <a:pt x="1264" y="1238"/>
                  <a:pt x="1248" y="1244"/>
                </a:cubicBezTo>
                <a:cubicBezTo>
                  <a:pt x="1231" y="1250"/>
                  <a:pt x="1199" y="1262"/>
                  <a:pt x="1199" y="1262"/>
                </a:cubicBezTo>
                <a:cubicBezTo>
                  <a:pt x="1196" y="1261"/>
                  <a:pt x="1212" y="1332"/>
                  <a:pt x="1198" y="1327"/>
                </a:cubicBezTo>
                <a:cubicBezTo>
                  <a:pt x="1189" y="1324"/>
                  <a:pt x="1216" y="1355"/>
                  <a:pt x="1216" y="1355"/>
                </a:cubicBezTo>
                <a:cubicBezTo>
                  <a:pt x="1245" y="1412"/>
                  <a:pt x="1249" y="1337"/>
                  <a:pt x="1235" y="1383"/>
                </a:cubicBezTo>
                <a:cubicBezTo>
                  <a:pt x="1233" y="1392"/>
                  <a:pt x="1219" y="1374"/>
                  <a:pt x="1216" y="1383"/>
                </a:cubicBezTo>
                <a:cubicBezTo>
                  <a:pt x="1213" y="1392"/>
                  <a:pt x="1254" y="1393"/>
                  <a:pt x="1254" y="1393"/>
                </a:cubicBezTo>
                <a:cubicBezTo>
                  <a:pt x="1256" y="1401"/>
                  <a:pt x="1258" y="1423"/>
                  <a:pt x="1264" y="1450"/>
                </a:cubicBezTo>
                <a:cubicBezTo>
                  <a:pt x="1270" y="1477"/>
                  <a:pt x="1297" y="1526"/>
                  <a:pt x="1292" y="1553"/>
                </a:cubicBezTo>
                <a:cubicBezTo>
                  <a:pt x="1281" y="1570"/>
                  <a:pt x="1235" y="1610"/>
                  <a:pt x="1235" y="1610"/>
                </a:cubicBezTo>
                <a:cubicBezTo>
                  <a:pt x="1214" y="1644"/>
                  <a:pt x="1190" y="1660"/>
                  <a:pt x="1160" y="1686"/>
                </a:cubicBezTo>
                <a:cubicBezTo>
                  <a:pt x="1149" y="1695"/>
                  <a:pt x="973" y="1705"/>
                  <a:pt x="971" y="1705"/>
                </a:cubicBezTo>
                <a:cubicBezTo>
                  <a:pt x="915" y="1767"/>
                  <a:pt x="793" y="1767"/>
                  <a:pt x="723" y="1803"/>
                </a:cubicBezTo>
                <a:cubicBezTo>
                  <a:pt x="699" y="1816"/>
                  <a:pt x="638" y="1818"/>
                  <a:pt x="625" y="1820"/>
                </a:cubicBezTo>
                <a:cubicBezTo>
                  <a:pt x="552" y="1840"/>
                  <a:pt x="470" y="1815"/>
                  <a:pt x="396" y="1803"/>
                </a:cubicBezTo>
                <a:cubicBezTo>
                  <a:pt x="365" y="1809"/>
                  <a:pt x="351" y="1811"/>
                  <a:pt x="322" y="1820"/>
                </a:cubicBezTo>
                <a:cubicBezTo>
                  <a:pt x="305" y="1825"/>
                  <a:pt x="273" y="1838"/>
                  <a:pt x="273" y="1838"/>
                </a:cubicBezTo>
                <a:cubicBezTo>
                  <a:pt x="203" y="1834"/>
                  <a:pt x="84" y="1801"/>
                  <a:pt x="27" y="1865"/>
                </a:cubicBezTo>
                <a:cubicBezTo>
                  <a:pt x="0" y="1950"/>
                  <a:pt x="43" y="2044"/>
                  <a:pt x="10" y="2148"/>
                </a:cubicBezTo>
                <a:cubicBezTo>
                  <a:pt x="17" y="2210"/>
                  <a:pt x="14" y="2234"/>
                  <a:pt x="43" y="2281"/>
                </a:cubicBezTo>
                <a:cubicBezTo>
                  <a:pt x="46" y="2290"/>
                  <a:pt x="50" y="2299"/>
                  <a:pt x="51" y="2308"/>
                </a:cubicBezTo>
                <a:cubicBezTo>
                  <a:pt x="55" y="2334"/>
                  <a:pt x="53" y="2361"/>
                  <a:pt x="59" y="2387"/>
                </a:cubicBezTo>
                <a:cubicBezTo>
                  <a:pt x="74" y="2450"/>
                  <a:pt x="234" y="2440"/>
                  <a:pt x="240" y="2441"/>
                </a:cubicBezTo>
                <a:cubicBezTo>
                  <a:pt x="237" y="2459"/>
                  <a:pt x="234" y="2507"/>
                  <a:pt x="223" y="2529"/>
                </a:cubicBezTo>
                <a:cubicBezTo>
                  <a:pt x="214" y="2547"/>
                  <a:pt x="191" y="2582"/>
                  <a:pt x="191" y="2582"/>
                </a:cubicBezTo>
                <a:cubicBezTo>
                  <a:pt x="171" y="2646"/>
                  <a:pt x="153" y="2703"/>
                  <a:pt x="108" y="2751"/>
                </a:cubicBezTo>
                <a:cubicBezTo>
                  <a:pt x="124" y="2852"/>
                  <a:pt x="101" y="2766"/>
                  <a:pt x="142" y="2831"/>
                </a:cubicBezTo>
                <a:cubicBezTo>
                  <a:pt x="184" y="2899"/>
                  <a:pt x="143" y="2981"/>
                  <a:pt x="240" y="3017"/>
                </a:cubicBezTo>
                <a:cubicBezTo>
                  <a:pt x="259" y="3032"/>
                  <a:pt x="292" y="3059"/>
                  <a:pt x="314" y="3070"/>
                </a:cubicBezTo>
                <a:cubicBezTo>
                  <a:pt x="367" y="3096"/>
                  <a:pt x="430" y="3103"/>
                  <a:pt x="486" y="3123"/>
                </a:cubicBezTo>
                <a:cubicBezTo>
                  <a:pt x="581" y="3117"/>
                  <a:pt x="610" y="3132"/>
                  <a:pt x="674" y="3088"/>
                </a:cubicBezTo>
                <a:cubicBezTo>
                  <a:pt x="731" y="3107"/>
                  <a:pt x="748" y="3155"/>
                  <a:pt x="789" y="3194"/>
                </a:cubicBezTo>
                <a:cubicBezTo>
                  <a:pt x="798" y="3203"/>
                  <a:pt x="811" y="3204"/>
                  <a:pt x="821" y="3212"/>
                </a:cubicBezTo>
                <a:cubicBezTo>
                  <a:pt x="831" y="3219"/>
                  <a:pt x="838" y="3229"/>
                  <a:pt x="846" y="3238"/>
                </a:cubicBezTo>
                <a:cubicBezTo>
                  <a:pt x="958" y="3235"/>
                  <a:pt x="1070" y="3237"/>
                  <a:pt x="1182" y="3229"/>
                </a:cubicBezTo>
                <a:cubicBezTo>
                  <a:pt x="1201" y="3228"/>
                  <a:pt x="1225" y="3203"/>
                  <a:pt x="1239" y="3194"/>
                </a:cubicBezTo>
                <a:cubicBezTo>
                  <a:pt x="1292" y="3161"/>
                  <a:pt x="1347" y="3144"/>
                  <a:pt x="1404" y="3123"/>
                </a:cubicBezTo>
                <a:cubicBezTo>
                  <a:pt x="1427" y="3149"/>
                  <a:pt x="1455" y="3170"/>
                  <a:pt x="1485" y="3185"/>
                </a:cubicBezTo>
                <a:cubicBezTo>
                  <a:pt x="1501" y="3193"/>
                  <a:pt x="1534" y="3203"/>
                  <a:pt x="1534" y="3203"/>
                </a:cubicBezTo>
                <a:cubicBezTo>
                  <a:pt x="1661" y="3335"/>
                  <a:pt x="2024" y="3272"/>
                  <a:pt x="2100" y="3274"/>
                </a:cubicBezTo>
                <a:cubicBezTo>
                  <a:pt x="2146" y="3289"/>
                  <a:pt x="2184" y="3294"/>
                  <a:pt x="2232" y="3300"/>
                </a:cubicBezTo>
                <a:cubicBezTo>
                  <a:pt x="2279" y="3290"/>
                  <a:pt x="2310" y="3263"/>
                  <a:pt x="2354" y="3247"/>
                </a:cubicBezTo>
                <a:cubicBezTo>
                  <a:pt x="2401" y="3208"/>
                  <a:pt x="2451" y="3174"/>
                  <a:pt x="2502" y="3141"/>
                </a:cubicBezTo>
                <a:cubicBezTo>
                  <a:pt x="2523" y="3107"/>
                  <a:pt x="2527" y="3065"/>
                  <a:pt x="2551" y="3034"/>
                </a:cubicBezTo>
                <a:cubicBezTo>
                  <a:pt x="2558" y="3024"/>
                  <a:pt x="2566" y="3014"/>
                  <a:pt x="2576" y="3008"/>
                </a:cubicBezTo>
                <a:cubicBezTo>
                  <a:pt x="2591" y="2999"/>
                  <a:pt x="2625" y="2990"/>
                  <a:pt x="2625" y="2990"/>
                </a:cubicBezTo>
                <a:cubicBezTo>
                  <a:pt x="2644" y="2996"/>
                  <a:pt x="2666" y="2997"/>
                  <a:pt x="2682" y="3008"/>
                </a:cubicBezTo>
                <a:cubicBezTo>
                  <a:pt x="2694" y="3016"/>
                  <a:pt x="2697" y="3033"/>
                  <a:pt x="2707" y="3043"/>
                </a:cubicBezTo>
                <a:cubicBezTo>
                  <a:pt x="2741" y="3076"/>
                  <a:pt x="2798" y="3130"/>
                  <a:pt x="2838" y="3158"/>
                </a:cubicBezTo>
                <a:cubicBezTo>
                  <a:pt x="2878" y="3217"/>
                  <a:pt x="2929" y="3233"/>
                  <a:pt x="2994" y="3247"/>
                </a:cubicBezTo>
                <a:cubicBezTo>
                  <a:pt x="3078" y="3244"/>
                  <a:pt x="3164" y="3252"/>
                  <a:pt x="3247" y="3238"/>
                </a:cubicBezTo>
                <a:cubicBezTo>
                  <a:pt x="3259" y="3236"/>
                  <a:pt x="3257" y="3214"/>
                  <a:pt x="3264" y="3203"/>
                </a:cubicBezTo>
                <a:cubicBezTo>
                  <a:pt x="3276" y="3184"/>
                  <a:pt x="3290" y="3166"/>
                  <a:pt x="3305" y="3150"/>
                </a:cubicBezTo>
                <a:cubicBezTo>
                  <a:pt x="3328" y="3125"/>
                  <a:pt x="3395" y="3114"/>
                  <a:pt x="3395" y="3114"/>
                </a:cubicBezTo>
                <a:cubicBezTo>
                  <a:pt x="3412" y="3117"/>
                  <a:pt x="3430" y="3115"/>
                  <a:pt x="3444" y="3123"/>
                </a:cubicBezTo>
                <a:cubicBezTo>
                  <a:pt x="3466" y="3134"/>
                  <a:pt x="3468" y="3168"/>
                  <a:pt x="3485" y="3185"/>
                </a:cubicBezTo>
                <a:cubicBezTo>
                  <a:pt x="3523" y="3220"/>
                  <a:pt x="3528" y="3218"/>
                  <a:pt x="3567" y="3229"/>
                </a:cubicBezTo>
                <a:cubicBezTo>
                  <a:pt x="3568" y="3229"/>
                  <a:pt x="3689" y="3215"/>
                  <a:pt x="3699" y="3212"/>
                </a:cubicBezTo>
                <a:cubicBezTo>
                  <a:pt x="3874" y="3165"/>
                  <a:pt x="3686" y="3199"/>
                  <a:pt x="3830" y="3176"/>
                </a:cubicBezTo>
                <a:cubicBezTo>
                  <a:pt x="3875" y="3159"/>
                  <a:pt x="3872" y="3183"/>
                  <a:pt x="3911" y="3203"/>
                </a:cubicBezTo>
                <a:cubicBezTo>
                  <a:pt x="3922" y="3208"/>
                  <a:pt x="3996" y="3219"/>
                  <a:pt x="4002" y="3220"/>
                </a:cubicBezTo>
                <a:cubicBezTo>
                  <a:pt x="4125" y="3212"/>
                  <a:pt x="4240" y="3186"/>
                  <a:pt x="4363" y="3176"/>
                </a:cubicBezTo>
                <a:cubicBezTo>
                  <a:pt x="4401" y="3113"/>
                  <a:pt x="4452" y="3086"/>
                  <a:pt x="4510" y="3052"/>
                </a:cubicBezTo>
                <a:cubicBezTo>
                  <a:pt x="4527" y="3042"/>
                  <a:pt x="4558" y="3010"/>
                  <a:pt x="4584" y="3008"/>
                </a:cubicBezTo>
                <a:cubicBezTo>
                  <a:pt x="4652" y="3003"/>
                  <a:pt x="4720" y="3002"/>
                  <a:pt x="4788" y="2999"/>
                </a:cubicBezTo>
                <a:cubicBezTo>
                  <a:pt x="4835" y="2986"/>
                  <a:pt x="4857" y="2956"/>
                  <a:pt x="4896" y="2928"/>
                </a:cubicBezTo>
                <a:cubicBezTo>
                  <a:pt x="4913" y="2846"/>
                  <a:pt x="4963" y="2740"/>
                  <a:pt x="5026" y="2689"/>
                </a:cubicBezTo>
                <a:cubicBezTo>
                  <a:pt x="5009" y="2651"/>
                  <a:pt x="5001" y="2632"/>
                  <a:pt x="4969" y="2609"/>
                </a:cubicBezTo>
                <a:cubicBezTo>
                  <a:pt x="4944" y="2566"/>
                  <a:pt x="4941" y="2514"/>
                  <a:pt x="4920" y="2467"/>
                </a:cubicBezTo>
                <a:cubicBezTo>
                  <a:pt x="4915" y="2353"/>
                  <a:pt x="4920" y="2261"/>
                  <a:pt x="4887" y="2157"/>
                </a:cubicBezTo>
                <a:cubicBezTo>
                  <a:pt x="4882" y="2025"/>
                  <a:pt x="4907" y="1986"/>
                  <a:pt x="4838" y="1909"/>
                </a:cubicBezTo>
                <a:cubicBezTo>
                  <a:pt x="4825" y="1868"/>
                  <a:pt x="4808" y="1840"/>
                  <a:pt x="4788" y="1803"/>
                </a:cubicBezTo>
                <a:cubicBezTo>
                  <a:pt x="4776" y="1780"/>
                  <a:pt x="4756" y="1732"/>
                  <a:pt x="4756" y="1732"/>
                </a:cubicBezTo>
                <a:cubicBezTo>
                  <a:pt x="4741" y="1667"/>
                  <a:pt x="4695" y="1548"/>
                  <a:pt x="4641" y="1510"/>
                </a:cubicBezTo>
                <a:cubicBezTo>
                  <a:pt x="4604" y="1484"/>
                  <a:pt x="4564" y="1463"/>
                  <a:pt x="4527" y="1439"/>
                </a:cubicBezTo>
                <a:cubicBezTo>
                  <a:pt x="4492" y="1418"/>
                  <a:pt x="4420" y="1370"/>
                  <a:pt x="4379" y="1360"/>
                </a:cubicBezTo>
                <a:cubicBezTo>
                  <a:pt x="4299" y="1289"/>
                  <a:pt x="4250" y="1317"/>
                  <a:pt x="4149" y="1333"/>
                </a:cubicBezTo>
                <a:cubicBezTo>
                  <a:pt x="4131" y="1331"/>
                  <a:pt x="4057" y="1329"/>
                  <a:pt x="4026" y="1315"/>
                </a:cubicBezTo>
                <a:cubicBezTo>
                  <a:pt x="4004" y="1305"/>
                  <a:pt x="3960" y="1280"/>
                  <a:pt x="3960" y="1280"/>
                </a:cubicBezTo>
                <a:cubicBezTo>
                  <a:pt x="3933" y="1233"/>
                  <a:pt x="3906" y="1224"/>
                  <a:pt x="3862" y="1200"/>
                </a:cubicBezTo>
                <a:cubicBezTo>
                  <a:pt x="3736" y="1204"/>
                  <a:pt x="3405" y="1239"/>
                  <a:pt x="3272" y="1191"/>
                </a:cubicBezTo>
                <a:cubicBezTo>
                  <a:pt x="3255" y="1137"/>
                  <a:pt x="3226" y="1077"/>
                  <a:pt x="3174" y="1058"/>
                </a:cubicBezTo>
                <a:cubicBezTo>
                  <a:pt x="3128" y="1019"/>
                  <a:pt x="3103" y="1021"/>
                  <a:pt x="3084" y="961"/>
                </a:cubicBezTo>
                <a:cubicBezTo>
                  <a:pt x="3081" y="935"/>
                  <a:pt x="3080" y="891"/>
                  <a:pt x="3067" y="863"/>
                </a:cubicBezTo>
                <a:cubicBezTo>
                  <a:pt x="3043" y="809"/>
                  <a:pt x="2956" y="753"/>
                  <a:pt x="2903" y="739"/>
                </a:cubicBezTo>
                <a:cubicBezTo>
                  <a:pt x="2887" y="727"/>
                  <a:pt x="2871" y="716"/>
                  <a:pt x="2854" y="704"/>
                </a:cubicBezTo>
                <a:cubicBezTo>
                  <a:pt x="2846" y="698"/>
                  <a:pt x="2829" y="686"/>
                  <a:pt x="2829" y="686"/>
                </a:cubicBezTo>
                <a:cubicBezTo>
                  <a:pt x="2824" y="677"/>
                  <a:pt x="2817" y="669"/>
                  <a:pt x="2814" y="659"/>
                </a:cubicBezTo>
                <a:cubicBezTo>
                  <a:pt x="2807" y="642"/>
                  <a:pt x="2797" y="606"/>
                  <a:pt x="2797" y="606"/>
                </a:cubicBezTo>
                <a:cubicBezTo>
                  <a:pt x="2793" y="536"/>
                  <a:pt x="2790" y="313"/>
                  <a:pt x="2748" y="234"/>
                </a:cubicBezTo>
                <a:cubicBezTo>
                  <a:pt x="2742" y="223"/>
                  <a:pt x="2730" y="218"/>
                  <a:pt x="2723" y="208"/>
                </a:cubicBezTo>
                <a:cubicBezTo>
                  <a:pt x="2701" y="179"/>
                  <a:pt x="2709" y="153"/>
                  <a:pt x="2674" y="137"/>
                </a:cubicBezTo>
                <a:cubicBezTo>
                  <a:pt x="2658" y="130"/>
                  <a:pt x="2642" y="125"/>
                  <a:pt x="2625" y="119"/>
                </a:cubicBezTo>
                <a:cubicBezTo>
                  <a:pt x="2617" y="116"/>
                  <a:pt x="2600" y="110"/>
                  <a:pt x="2600" y="110"/>
                </a:cubicBezTo>
                <a:cubicBezTo>
                  <a:pt x="2569" y="116"/>
                  <a:pt x="2478" y="149"/>
                  <a:pt x="2453" y="119"/>
                </a:cubicBezTo>
                <a:cubicBezTo>
                  <a:pt x="2438" y="101"/>
                  <a:pt x="2458" y="72"/>
                  <a:pt x="2461" y="48"/>
                </a:cubicBez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385029" name="Picture 5" descr="j023359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45475" y="3370263"/>
            <a:ext cx="346075" cy="203200"/>
          </a:xfrm>
          <a:noFill/>
        </p:spPr>
      </p:pic>
      <p:pic>
        <p:nvPicPr>
          <p:cNvPr id="385030" name="Picture 6" descr="j023792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308725"/>
            <a:ext cx="647700" cy="365125"/>
          </a:xfrm>
          <a:noFill/>
        </p:spPr>
      </p:pic>
      <p:sp>
        <p:nvSpPr>
          <p:cNvPr id="385031" name="Text Box 7"/>
          <p:cNvSpPr txBox="1">
            <a:spLocks noChangeArrowheads="1"/>
          </p:cNvSpPr>
          <p:nvPr/>
        </p:nvSpPr>
        <p:spPr bwMode="auto">
          <a:xfrm>
            <a:off x="7885113" y="2708275"/>
            <a:ext cx="1223962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SEA LEVEL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5032" name="Picture 8" descr="j023359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532813" y="3644900"/>
            <a:ext cx="34766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5033" name="Picture 9" descr="j023359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59788" y="3933825"/>
            <a:ext cx="34766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5034" name="Picture 10" descr="j01998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484313"/>
            <a:ext cx="7683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5035" name="Text Box 11"/>
          <p:cNvSpPr txBox="1">
            <a:spLocks noChangeArrowheads="1"/>
          </p:cNvSpPr>
          <p:nvPr/>
        </p:nvSpPr>
        <p:spPr bwMode="auto">
          <a:xfrm>
            <a:off x="2771775" y="2205038"/>
            <a:ext cx="2449513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BEHAVIOR</a:t>
            </a:r>
            <a:endParaRPr 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036" name="Text Box 12"/>
          <p:cNvSpPr txBox="1">
            <a:spLocks noChangeArrowheads="1"/>
          </p:cNvSpPr>
          <p:nvPr/>
        </p:nvSpPr>
        <p:spPr bwMode="auto">
          <a:xfrm>
            <a:off x="1547813" y="4522788"/>
            <a:ext cx="5688012" cy="1282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VALUES – STANDARDS – JUDGMENTS</a:t>
            </a:r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  <a:t>ATTITUDE</a:t>
            </a:r>
            <a:endParaRPr lang="en-US" sz="4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MOTIVES – ETHICS - BELIEFS</a:t>
            </a:r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037" name="Text Box 13"/>
          <p:cNvSpPr txBox="1">
            <a:spLocks noChangeArrowheads="1"/>
          </p:cNvSpPr>
          <p:nvPr/>
        </p:nvSpPr>
        <p:spPr bwMode="auto">
          <a:xfrm>
            <a:off x="-34925" y="2346325"/>
            <a:ext cx="2519363" cy="76655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KNOWN 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OTHERS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038" name="Text Box 14"/>
          <p:cNvSpPr txBox="1">
            <a:spLocks noChangeArrowheads="1"/>
          </p:cNvSpPr>
          <p:nvPr/>
        </p:nvSpPr>
        <p:spPr bwMode="auto">
          <a:xfrm>
            <a:off x="36512" y="3427413"/>
            <a:ext cx="2613025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UNKNOWN 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OTHERS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039" name="Line 15"/>
          <p:cNvSpPr>
            <a:spLocks noChangeShapeType="1"/>
          </p:cNvSpPr>
          <p:nvPr/>
        </p:nvSpPr>
        <p:spPr bwMode="auto">
          <a:xfrm>
            <a:off x="0" y="299720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5040" name="AutoShape 16"/>
          <p:cNvSpPr>
            <a:spLocks noChangeArrowheads="1"/>
          </p:cNvSpPr>
          <p:nvPr/>
        </p:nvSpPr>
        <p:spPr bwMode="auto">
          <a:xfrm rot="16200000">
            <a:off x="3492500" y="3357563"/>
            <a:ext cx="1296987" cy="8651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5041" name="WordArt 17"/>
          <p:cNvSpPr>
            <a:spLocks noChangeArrowheads="1" noChangeShapeType="1" noTextEdit="1"/>
          </p:cNvSpPr>
          <p:nvPr/>
        </p:nvSpPr>
        <p:spPr bwMode="auto">
          <a:xfrm>
            <a:off x="2987675" y="3573463"/>
            <a:ext cx="244792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altLang="zh-CN" sz="3600" kern="10" spc="-360" dirty="0">
                <a:ln w="25400">
                  <a:solidFill>
                    <a:srgbClr val="FF0000"/>
                  </a:solidFill>
                  <a:round/>
                </a:ln>
                <a:solidFill>
                  <a:srgbClr val="FFCC99"/>
                </a:solidFill>
                <a:latin typeface="Impact" panose="020B0806030902050204"/>
              </a:rPr>
              <a:t>IMPACT</a:t>
            </a:r>
            <a:endParaRPr lang="zh-CN" altLang="en-US" sz="3600" kern="10" spc="-360" dirty="0">
              <a:ln w="25400">
                <a:solidFill>
                  <a:srgbClr val="FF0000"/>
                </a:solidFill>
                <a:round/>
              </a:ln>
              <a:solidFill>
                <a:srgbClr val="FFCC99"/>
              </a:solidFill>
              <a:latin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44148E-6 L 0.00018 -0.0630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85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40" grpId="0" animBg="1"/>
      <p:bldP spid="385040" grpId="1" animBg="1"/>
      <p:bldP spid="3850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ChangeArrowheads="1"/>
          </p:cNvSpPr>
          <p:nvPr/>
        </p:nvSpPr>
        <p:spPr bwMode="auto">
          <a:xfrm>
            <a:off x="1838325" y="2667000"/>
            <a:ext cx="6477000" cy="310854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justLow"/>
            <a:r>
              <a:rPr lang="en-US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“</a:t>
            </a:r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Whenever you're in conflict with someone, there is one factor that can make the difference between damaging your relationship and deepening it. That factor is attitude”</a:t>
            </a:r>
            <a:endParaRPr lang="en-US" sz="2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r"/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William </a:t>
            </a:r>
            <a:r>
              <a:rPr lang="en-US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James</a:t>
            </a:r>
            <a:endParaRPr lang="en-US" sz="16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46794" name="Picture 1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04800" y="76200"/>
            <a:ext cx="18383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ChangeArrowheads="1"/>
          </p:cNvSpPr>
          <p:nvPr/>
        </p:nvSpPr>
        <p:spPr bwMode="auto">
          <a:xfrm>
            <a:off x="2057400" y="2438400"/>
            <a:ext cx="6477000" cy="328771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justLow"/>
            <a:r>
              <a:rPr lang="en-US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“Everything depends on attitude. We are ambitious or lazy, enthusiastic or dull, loyal or undependable, according to our attitude. We get good grades or poor grades - according to our attitudes. Discouragement is an attitude. Lack of industry is an attitude. Failure to follow instructions is an attitude</a:t>
            </a:r>
            <a:r>
              <a:rPr lang="en-US" b="1" dirty="0">
                <a:solidFill>
                  <a:schemeClr val="bg2"/>
                </a:solidFill>
              </a:rPr>
              <a:t>.</a:t>
            </a:r>
            <a:r>
              <a:rPr lang="en-US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”</a:t>
            </a:r>
            <a:endParaRPr lang="en-US" sz="2400" b="1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r"/>
            <a:r>
              <a:rPr lang="en-US" sz="1600" dirty="0">
                <a:solidFill>
                  <a:srgbClr val="FFFF99"/>
                </a:solidFill>
                <a:latin typeface="Comic Sans MS" panose="030F0702030302020204" pitchFamily="66" charset="0"/>
              </a:rPr>
              <a:t>Sterling W. Sil</a:t>
            </a:r>
            <a:r>
              <a:rPr lang="en-US" dirty="0"/>
              <a:t>l</a:t>
            </a:r>
            <a:endParaRPr lang="en-US" dirty="0"/>
          </a:p>
        </p:txBody>
      </p:sp>
      <p:pic>
        <p:nvPicPr>
          <p:cNvPr id="399364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16922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0"/>
            <a:ext cx="8477250" cy="678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62200"/>
            <a:ext cx="2895600" cy="3348608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Unfriendly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Selfish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Rebellious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Angered easily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Lazy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 accountable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Argumentative 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98"/>
          <a:stretch>
            <a:fillRect/>
          </a:stretch>
        </p:blipFill>
        <p:spPr>
          <a:xfrm>
            <a:off x="2209800" y="381000"/>
            <a:ext cx="5992330" cy="167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r="30134"/>
          <a:stretch>
            <a:fillRect/>
          </a:stretch>
        </p:blipFill>
        <p:spPr>
          <a:xfrm>
            <a:off x="3352800" y="4213738"/>
            <a:ext cx="2057400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13" y="2757376"/>
            <a:ext cx="2095586" cy="10379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15" y="2360878"/>
            <a:ext cx="2341670" cy="17562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437" y="2424698"/>
            <a:ext cx="1469578" cy="14695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719" y="4720208"/>
            <a:ext cx="321945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83" y="2362543"/>
            <a:ext cx="4134284" cy="434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Pessimism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Procrastination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Lateness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Jumping to conclusions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Discrimination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Taking credit for others work</a:t>
            </a: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Disrespectful 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98"/>
          <a:stretch>
            <a:fillRect/>
          </a:stretch>
        </p:blipFill>
        <p:spPr>
          <a:xfrm>
            <a:off x="1524000" y="228600"/>
            <a:ext cx="6934201" cy="14324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870" y="5010684"/>
            <a:ext cx="2272337" cy="15887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164" y="3814355"/>
            <a:ext cx="2495102" cy="16634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68" y="5646259"/>
            <a:ext cx="2865400" cy="11922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870" y="2298639"/>
            <a:ext cx="1986010" cy="18450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931" y="1935676"/>
            <a:ext cx="1876425" cy="18764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313" y="2529069"/>
            <a:ext cx="1828804" cy="1097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800" y="2286000"/>
            <a:ext cx="4041775" cy="3951288"/>
          </a:xfrm>
        </p:spPr>
        <p:txBody>
          <a:bodyPr>
            <a:noAutofit/>
          </a:bodyPr>
          <a:lstStyle/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Pleasant and friendly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Courteous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Humility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Teachable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Good team player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Selfless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4" b="5630"/>
          <a:stretch>
            <a:fillRect/>
          </a:stretch>
        </p:blipFill>
        <p:spPr>
          <a:xfrm>
            <a:off x="2167847" y="381000"/>
            <a:ext cx="6165586" cy="17365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142" y="2335776"/>
            <a:ext cx="3467100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2"/>
          <a:stretch>
            <a:fillRect/>
          </a:stretch>
        </p:blipFill>
        <p:spPr>
          <a:xfrm>
            <a:off x="3352800" y="4261644"/>
            <a:ext cx="3453824" cy="2286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675" y="5028407"/>
            <a:ext cx="2247900" cy="151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8600" y="2117508"/>
            <a:ext cx="4041775" cy="3951288"/>
          </a:xfrm>
        </p:spPr>
        <p:txBody>
          <a:bodyPr>
            <a:noAutofit/>
          </a:bodyPr>
          <a:lstStyle/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Honest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GB" sz="3200" dirty="0" smtClean="0"/>
              <a:t>Unpretentiousness</a:t>
            </a:r>
            <a:endParaRPr lang="en-GB" sz="3200" dirty="0" smtClean="0"/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GB" sz="3200" dirty="0" smtClean="0"/>
              <a:t>Cooperative</a:t>
            </a:r>
            <a:endParaRPr lang="en-GB" sz="3200" dirty="0" smtClean="0"/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GB" sz="3200" dirty="0" smtClean="0"/>
              <a:t>Reliable</a:t>
            </a:r>
            <a:endParaRPr lang="en-GB" sz="3200" dirty="0" smtClean="0"/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GB" sz="3200" dirty="0" smtClean="0"/>
              <a:t>Candid</a:t>
            </a:r>
            <a:endParaRPr lang="en-GB" sz="3200" dirty="0" smtClean="0"/>
          </a:p>
          <a:p>
            <a:pPr>
              <a:buClr>
                <a:schemeClr val="bg2">
                  <a:lumMod val="25000"/>
                </a:schemeClr>
              </a:buClr>
              <a:buSzPct val="75000"/>
            </a:pPr>
            <a:r>
              <a:rPr lang="en-GB" sz="3200" dirty="0" smtClean="0"/>
              <a:t>Grateful</a:t>
            </a:r>
            <a:endParaRPr lang="en-GB" sz="32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4" b="5630"/>
          <a:stretch>
            <a:fillRect/>
          </a:stretch>
        </p:blipFill>
        <p:spPr>
          <a:xfrm>
            <a:off x="1828800" y="129719"/>
            <a:ext cx="7057777" cy="19877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50" y="4591750"/>
            <a:ext cx="2928149" cy="20711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9" b="29194"/>
          <a:stretch>
            <a:fillRect/>
          </a:stretch>
        </p:blipFill>
        <p:spPr>
          <a:xfrm>
            <a:off x="3714156" y="4675141"/>
            <a:ext cx="2590800" cy="1676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706" y="2331152"/>
            <a:ext cx="1902091" cy="2286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2164"/>
          <a:stretch>
            <a:fillRect/>
          </a:stretch>
        </p:blipFill>
        <p:spPr>
          <a:xfrm>
            <a:off x="2135188" y="4781131"/>
            <a:ext cx="1981200" cy="19179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426178"/>
            <a:ext cx="2438400" cy="1950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" y="0"/>
            <a:ext cx="914270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8812088" cy="1066800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ATTITUDE BE CHANGED?</a:t>
            </a:r>
            <a:endParaRPr lang="en-GB" sz="4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0"/>
            <a:ext cx="5029200" cy="3657600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key to positive attitude is willingness to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All pursuit in life is enveloped in our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attitude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Great talent and skill with positive attitude will lead to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success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</a:pP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Placeholder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5410200" y="3104592"/>
            <a:ext cx="3211760" cy="2408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995" y="1905000"/>
            <a:ext cx="8802934" cy="4572000"/>
          </a:xfrm>
          <a:prstGeom prst="rect">
            <a:avLst/>
          </a:prstGeom>
        </p:spPr>
      </p:pic>
      <p:sp>
        <p:nvSpPr>
          <p:cNvPr id="6" name="Title 1"/>
          <p:cNvSpPr txBox="1"/>
          <p:nvPr/>
        </p:nvSpPr>
        <p:spPr>
          <a:xfrm>
            <a:off x="747507" y="1089073"/>
            <a:ext cx="7931224" cy="562074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6858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3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STEPS TO CHANGING ATTITUDE </a:t>
            </a:r>
            <a:endParaRPr lang="en-GB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0988" y="1143000"/>
            <a:ext cx="6673174" cy="803255"/>
          </a:xfrm>
        </p:spPr>
        <p:txBody>
          <a:bodyPr>
            <a:normAutofit/>
          </a:bodyPr>
          <a:lstStyle/>
          <a:p>
            <a:pPr algn="ctr"/>
            <a:r>
              <a:rPr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Benefits of  Positive Attitude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14600"/>
            <a:ext cx="4673346" cy="3871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Career success</a:t>
            </a:r>
            <a:endParaRPr lang="en-US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Productivity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 descr="C:\Users\Rci Doc.Solu.Ltd\Desktop\Yomi\image001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147558" y="2636043"/>
            <a:ext cx="3653058" cy="362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723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+mn-lt"/>
              </a:rPr>
              <a:t>Benefits of Positive Attitude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(Cont'd)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04" y="2590800"/>
            <a:ext cx="5187696" cy="3405116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en-US" sz="3600" b="1" dirty="0" smtClean="0"/>
              <a:t>Attitude helps with Effective communication.</a:t>
            </a:r>
            <a:endParaRPr lang="en-US" sz="3600" b="1" dirty="0" smtClean="0"/>
          </a:p>
          <a:p>
            <a:pPr marL="354330" indent="-35433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Professional Tone</a:t>
            </a:r>
            <a:endParaRPr lang="en-US" sz="3200" dirty="0" smtClean="0"/>
          </a:p>
          <a:p>
            <a:pPr marL="354330" indent="-35433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Body Language</a:t>
            </a:r>
            <a:endParaRPr lang="en-US" sz="3200" dirty="0" smtClean="0"/>
          </a:p>
          <a:p>
            <a:pPr marL="354330" indent="-35433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Email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90800"/>
            <a:ext cx="3421811" cy="32231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838200"/>
            <a:ext cx="6673174" cy="1260455"/>
          </a:xfrm>
        </p:spPr>
        <p:txBody>
          <a:bodyPr>
            <a:normAutofit/>
          </a:bodyPr>
          <a:lstStyle/>
          <a:p>
            <a:pPr algn="ctr"/>
            <a:r>
              <a:rPr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Benefits of  Positive Attitude (Cont'd)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5999"/>
            <a:ext cx="4053840" cy="4419600"/>
          </a:xfrm>
        </p:spPr>
        <p:txBody>
          <a:bodyPr>
            <a:noAutofit/>
          </a:bodyPr>
          <a:lstStyle/>
          <a:p>
            <a:pPr marL="357505" indent="-27178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Decision making</a:t>
            </a:r>
            <a:endParaRPr lang="en-US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505" indent="-27178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Motivation</a:t>
            </a:r>
            <a:endParaRPr lang="en-US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505" indent="-27178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Interpersonal relations</a:t>
            </a:r>
            <a:endParaRPr lang="en-US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124200"/>
            <a:ext cx="4055923" cy="2743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9" name="Rectangle 5"/>
          <p:cNvSpPr>
            <a:spLocks noChangeArrowheads="1"/>
          </p:cNvSpPr>
          <p:nvPr/>
        </p:nvSpPr>
        <p:spPr bwMode="auto">
          <a:xfrm>
            <a:off x="457200" y="1363374"/>
            <a:ext cx="8153400" cy="461664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algn="justLow" defTabSz="449580">
              <a:lnSpc>
                <a:spcPct val="150000"/>
              </a:lnSpc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en-US" sz="2000" b="1" dirty="0"/>
              <a:t>	</a:t>
            </a:r>
            <a:r>
              <a:rPr lang="en-US" sz="2800" b="1" dirty="0"/>
              <a:t>Person gets a Job </a:t>
            </a:r>
            <a:r>
              <a:rPr lang="en-US" sz="2800" b="1" dirty="0">
                <a:solidFill>
                  <a:srgbClr val="FF3300"/>
                </a:solidFill>
              </a:rPr>
              <a:t>85%</a:t>
            </a:r>
            <a:r>
              <a:rPr lang="en-US" sz="2800" b="1" dirty="0"/>
              <a:t> Times Because </a:t>
            </a:r>
            <a:r>
              <a:rPr lang="en-US" sz="2800" b="1" dirty="0" smtClean="0"/>
              <a:t>	of 	Attitude 	and </a:t>
            </a:r>
            <a:r>
              <a:rPr lang="en-US" sz="2800" b="1" dirty="0">
                <a:solidFill>
                  <a:srgbClr val="FF3300"/>
                </a:solidFill>
              </a:rPr>
              <a:t>15%</a:t>
            </a:r>
            <a:r>
              <a:rPr lang="en-US" sz="2800" b="1" dirty="0"/>
              <a:t> for </a:t>
            </a:r>
            <a:r>
              <a:rPr lang="en-US" sz="2800" b="1" dirty="0" smtClean="0"/>
              <a:t>Skills</a:t>
            </a:r>
            <a:endParaRPr lang="en-US" sz="2800" b="1" dirty="0"/>
          </a:p>
          <a:p>
            <a:pPr algn="justLow" defTabSz="449580">
              <a:lnSpc>
                <a:spcPct val="150000"/>
              </a:lnSpc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en-US" sz="2800" b="1" dirty="0"/>
              <a:t> </a:t>
            </a:r>
            <a:r>
              <a:rPr lang="en-US" sz="2800" b="1" dirty="0" smtClean="0"/>
              <a:t>Attitude </a:t>
            </a:r>
            <a:r>
              <a:rPr lang="en-US" sz="2800" b="1" dirty="0"/>
              <a:t>is Foundation of </a:t>
            </a:r>
            <a:r>
              <a:rPr lang="en-US" sz="2800" b="1" dirty="0" smtClean="0"/>
              <a:t>Success</a:t>
            </a:r>
            <a:endParaRPr lang="en-US" sz="2800" b="1" dirty="0"/>
          </a:p>
          <a:p>
            <a:pPr algn="justLow" defTabSz="449580">
              <a:lnSpc>
                <a:spcPct val="150000"/>
              </a:lnSpc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en-US" sz="2800" b="1" dirty="0"/>
              <a:t> </a:t>
            </a:r>
            <a:r>
              <a:rPr lang="en-US" sz="2800" b="1" dirty="0" smtClean="0"/>
              <a:t>With </a:t>
            </a:r>
            <a:r>
              <a:rPr lang="en-US" sz="2800" b="1" dirty="0"/>
              <a:t>Right Attitude YOU can see </a:t>
            </a:r>
            <a:r>
              <a:rPr lang="en-US" sz="2800" b="1" dirty="0" smtClean="0"/>
              <a:t>	Opportunity</a:t>
            </a:r>
            <a:endParaRPr lang="en-US" sz="2800" b="1" dirty="0" smtClean="0"/>
          </a:p>
          <a:p>
            <a:pPr algn="justLow" defTabSz="449580">
              <a:lnSpc>
                <a:spcPct val="150000"/>
              </a:lnSpc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en-US" sz="2800" b="1" dirty="0"/>
              <a:t> </a:t>
            </a:r>
            <a:r>
              <a:rPr lang="en-GB" sz="2800" b="1" dirty="0" smtClean="0"/>
              <a:t>Talent </a:t>
            </a:r>
            <a:r>
              <a:rPr lang="en-GB" sz="2800" b="1" dirty="0"/>
              <a:t>is not enough to create an </a:t>
            </a:r>
            <a:r>
              <a:rPr lang="en-GB" sz="2800" b="1" dirty="0" smtClean="0"/>
              <a:t>	excellent 	team... </a:t>
            </a:r>
            <a:r>
              <a:rPr lang="en-GB" sz="2800" b="1" dirty="0"/>
              <a:t>but having the right </a:t>
            </a:r>
            <a:r>
              <a:rPr lang="en-GB" sz="2800" b="1" dirty="0" smtClean="0"/>
              <a:t>	attitude </a:t>
            </a:r>
            <a:r>
              <a:rPr lang="en-GB" sz="2800" b="1" dirty="0"/>
              <a:t>with talent </a:t>
            </a:r>
            <a:r>
              <a:rPr lang="en-GB" sz="2800" b="1" dirty="0" smtClean="0"/>
              <a:t>	creates </a:t>
            </a:r>
            <a:r>
              <a:rPr lang="en-GB" sz="2800" b="1" dirty="0"/>
              <a:t>room for </a:t>
            </a:r>
            <a:r>
              <a:rPr lang="en-GB" sz="2800" b="1" dirty="0" smtClean="0"/>
              <a:t>	great success</a:t>
            </a:r>
            <a:endParaRPr lang="en-GB" sz="2800" b="1" dirty="0"/>
          </a:p>
        </p:txBody>
      </p:sp>
      <p:sp>
        <p:nvSpPr>
          <p:cNvPr id="390152" name="Rectangle 116"/>
          <p:cNvSpPr>
            <a:spLocks noChangeArrowheads="1"/>
          </p:cNvSpPr>
          <p:nvPr/>
        </p:nvSpPr>
        <p:spPr bwMode="auto">
          <a:xfrm>
            <a:off x="0" y="0"/>
            <a:ext cx="9144000" cy="1030288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</a:ln>
        </p:spPr>
        <p:txBody>
          <a:bodyPr>
            <a:spAutoFit/>
          </a:bodyPr>
          <a:lstStyle/>
          <a:p>
            <a:pPr marL="342900" indent="-342900"/>
            <a:endParaRPr lang="en-US" sz="9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 dirty="0">
              <a:latin typeface="Arial Black" panose="020B0A04020102020204" pitchFamily="34" charset="0"/>
            </a:endParaRPr>
          </a:p>
          <a:p>
            <a:pPr marL="342900" indent="-342900" algn="ctr"/>
            <a:r>
              <a:rPr lang="en-US" sz="2800" b="1" dirty="0">
                <a:latin typeface="Arial Black" panose="020B0A04020102020204" pitchFamily="34" charset="0"/>
              </a:rPr>
              <a:t>Attitude and SUCCESS</a:t>
            </a:r>
            <a:endParaRPr lang="en-US" sz="2800" b="1" dirty="0">
              <a:latin typeface="Arial Black" panose="020B0A04020102020204" pitchFamily="34" charset="0"/>
            </a:endParaRPr>
          </a:p>
          <a:p>
            <a:pPr marL="342900" indent="-342900" algn="ctr"/>
            <a:endParaRPr lang="en-US" sz="1200" b="1" dirty="0">
              <a:latin typeface="Arial Black" panose="020B0A04020102020204" pitchFamily="34" charset="0"/>
            </a:endParaRPr>
          </a:p>
        </p:txBody>
      </p:sp>
      <p:pic>
        <p:nvPicPr>
          <p:cNvPr id="39014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315200" y="0"/>
            <a:ext cx="1536700" cy="16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438400" y="76200"/>
            <a:ext cx="4295775" cy="66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21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76375" y="0"/>
            <a:ext cx="6115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828800" y="1173163"/>
            <a:ext cx="548640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ChangeArrowheads="1"/>
          </p:cNvSpPr>
          <p:nvPr/>
        </p:nvSpPr>
        <p:spPr bwMode="auto">
          <a:xfrm>
            <a:off x="1752600" y="148471"/>
            <a:ext cx="6477000" cy="67095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800" b="1" dirty="0">
                <a:solidFill>
                  <a:srgbClr val="FF3300"/>
                </a:solidFill>
                <a:latin typeface="Arial Black" panose="020B0A04020102020204" pitchFamily="34" charset="0"/>
              </a:rPr>
              <a:t>Index of </a:t>
            </a:r>
            <a:r>
              <a:rPr lang="en-US" sz="2800" b="1" dirty="0" smtClean="0">
                <a:solidFill>
                  <a:srgbClr val="FF3300"/>
                </a:solidFill>
                <a:latin typeface="Arial Black" panose="020B0A04020102020204" pitchFamily="34" charset="0"/>
              </a:rPr>
              <a:t>Mind</a:t>
            </a:r>
            <a:endParaRPr lang="en-US" sz="2400" b="1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Your attitude is everything</a:t>
            </a: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Your attitude drive behavior</a:t>
            </a:r>
            <a:endParaRPr lang="en-US" sz="2400" b="1" dirty="0">
              <a:latin typeface="Comic Sans MS" panose="030F0702030302020204" pitchFamily="66" charset="0"/>
            </a:endParaRP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Your attitude control your lives</a:t>
            </a: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Your attitude makes a big difference</a:t>
            </a:r>
            <a:endParaRPr lang="en-US" sz="2400" b="1" dirty="0">
              <a:latin typeface="Comic Sans MS" panose="030F0702030302020204" pitchFamily="66" charset="0"/>
            </a:endParaRP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Count your blessings not troubles</a:t>
            </a: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Enrich your mind with positives thoughts</a:t>
            </a:r>
            <a:endParaRPr lang="en-US" sz="2400" b="1" dirty="0">
              <a:latin typeface="Comic Sans MS" panose="030F0702030302020204" pitchFamily="66" charset="0"/>
            </a:endParaRP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Stay away from negative people</a:t>
            </a: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Negative thoughts is a state of depression</a:t>
            </a:r>
            <a:endParaRPr lang="en-US" sz="2400" b="1" dirty="0">
              <a:latin typeface="Comic Sans MS" panose="030F0702030302020204" pitchFamily="66" charset="0"/>
            </a:endParaRP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Attitude is the key to your success</a:t>
            </a: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Attitude is the index of your mind</a:t>
            </a:r>
            <a:endParaRPr lang="en-US" sz="2400" b="1" dirty="0">
              <a:latin typeface="Comic Sans MS" panose="030F0702030302020204" pitchFamily="66" charset="0"/>
            </a:endParaRPr>
          </a:p>
          <a:p>
            <a:pPr algn="r"/>
            <a:endParaRPr lang="en-US" sz="2400" dirty="0">
              <a:latin typeface="Comic Sans MS" panose="030F0702030302020204" pitchFamily="66" charset="0"/>
            </a:endParaRPr>
          </a:p>
          <a:p>
            <a:pPr algn="r"/>
            <a:r>
              <a:rPr lang="en-US" dirty="0" err="1">
                <a:latin typeface="Comic Sans MS" panose="030F0702030302020204" pitchFamily="66" charset="0"/>
              </a:rPr>
              <a:t>Syed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Imtiaz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Hussain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03459" name="Picture 42" descr="Author- Syed Imtiaz Hussain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1447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26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828800" y="2667000"/>
            <a:ext cx="3505200" cy="3200400"/>
          </a:xfrm>
          <a:prstGeom prst="rect">
            <a:avLst/>
          </a:prstGeom>
          <a:noFill/>
        </p:spPr>
      </p:pic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4648200" y="5443091"/>
            <a:ext cx="4267200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The CHOICE is </a:t>
            </a:r>
            <a:r>
              <a:rPr lang="en-US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YOURS</a:t>
            </a:r>
            <a:r>
              <a:rPr 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!</a:t>
            </a:r>
            <a:endParaRPr lang="en-US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5268" name="Rectangle 4"/>
          <p:cNvSpPr>
            <a:spLocks noChangeArrowheads="1"/>
          </p:cNvSpPr>
          <p:nvPr/>
        </p:nvSpPr>
        <p:spPr bwMode="auto">
          <a:xfrm>
            <a:off x="1143000" y="256411"/>
            <a:ext cx="6553200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2060"/>
            </a:solidFill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anchor="ctr">
            <a:spAutoFit/>
          </a:bodyPr>
          <a:lstStyle/>
          <a:p>
            <a:pPr algn="justLow" eaLnBrk="0" hangingPunct="0"/>
            <a:r>
              <a:rPr lang="en-US" sz="3200" b="1" dirty="0">
                <a:latin typeface="Comic Sans MS" panose="030F0702030302020204" pitchFamily="66" charset="0"/>
              </a:rPr>
              <a:t>With a Bad Attitude YOU can Never have a Positive Day and with a Positive Attitude YOU can Never have a Bad Day.</a:t>
            </a:r>
            <a:endParaRPr lang="en-US" sz="32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990600" y="152401"/>
            <a:ext cx="6673850" cy="762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QUOTES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1000" y="895028"/>
            <a:ext cx="8534400" cy="581057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People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may hear your words, but they feel your 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attitude - </a:t>
            </a:r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John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Maxwell</a:t>
            </a:r>
            <a:endParaRPr lang="en-GB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Adopting the right attitude can convert a negative stress into a positive 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one - </a:t>
            </a:r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Hans </a:t>
            </a:r>
            <a:r>
              <a:rPr lang="en-GB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Selye</a:t>
            </a:r>
            <a:endParaRPr lang="en-GB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If you don't like something, change it. If you can't change it, change your 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attitude - </a:t>
            </a:r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Maya Angelou</a:t>
            </a:r>
            <a:endParaRPr lang="en-GB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400" dirty="0" smtClean="0"/>
              <a:t>It is </a:t>
            </a:r>
            <a:r>
              <a:rPr lang="en-GB" sz="2400" dirty="0"/>
              <a:t>our best friend or our worst </a:t>
            </a:r>
            <a:r>
              <a:rPr lang="en-GB" sz="2400" dirty="0" smtClean="0"/>
              <a:t>enemy -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John C. </a:t>
            </a:r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Maxwell</a:t>
            </a:r>
            <a:endParaRPr lang="en-GB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400" dirty="0" smtClean="0"/>
              <a:t>It </a:t>
            </a:r>
            <a:r>
              <a:rPr lang="en-GB" sz="2400" dirty="0"/>
              <a:t>is a thing which draws people to us or repels </a:t>
            </a:r>
            <a:r>
              <a:rPr lang="en-GB" sz="2400" dirty="0" smtClean="0"/>
              <a:t>them - </a:t>
            </a:r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John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Maxwell</a:t>
            </a:r>
            <a:endParaRPr lang="en-GB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smtClean="0"/>
              <a:t>It’s </a:t>
            </a:r>
            <a:r>
              <a:rPr lang="en-GB" sz="2400" dirty="0"/>
              <a:t>roots are inward but its fruit is </a:t>
            </a:r>
            <a:r>
              <a:rPr lang="en-GB" sz="2400" dirty="0" smtClean="0"/>
              <a:t>outward -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John C. </a:t>
            </a:r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Maxwell</a:t>
            </a:r>
            <a:endParaRPr lang="en-GB" sz="2400" dirty="0"/>
          </a:p>
          <a:p>
            <a:r>
              <a:rPr lang="en-GB" sz="2400" dirty="0"/>
              <a:t>I</a:t>
            </a:r>
            <a:r>
              <a:rPr lang="en-GB" sz="2400" dirty="0" smtClean="0"/>
              <a:t>t </a:t>
            </a:r>
            <a:r>
              <a:rPr lang="en-GB" sz="2400" dirty="0"/>
              <a:t>is more honest and more consistent than our </a:t>
            </a:r>
            <a:r>
              <a:rPr lang="en-GB" sz="2400" dirty="0" smtClean="0"/>
              <a:t>words -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John C. Maxwell</a:t>
            </a: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/>
          </a:p>
          <a:p>
            <a:pPr>
              <a:lnSpc>
                <a:spcPct val="110000"/>
              </a:lnSpc>
            </a:pP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1000"/>
            <a:ext cx="73914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2"/>
          <a:stretch>
            <a:fillRect/>
          </a:stretch>
        </p:blipFill>
        <p:spPr>
          <a:xfrm>
            <a:off x="146304" y="479425"/>
            <a:ext cx="8589962" cy="5083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0</TotalTime>
  <Words>4093</Words>
  <Application>WPS Presentation</Application>
  <PresentationFormat>On-screen Show (4:3)</PresentationFormat>
  <Paragraphs>218</Paragraphs>
  <Slides>35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8" baseType="lpstr">
      <vt:lpstr>Arial</vt:lpstr>
      <vt:lpstr>SimSun</vt:lpstr>
      <vt:lpstr>Wingdings</vt:lpstr>
      <vt:lpstr>Corbel</vt:lpstr>
      <vt:lpstr>Calibri</vt:lpstr>
      <vt:lpstr>Arial Black</vt:lpstr>
      <vt:lpstr>Microsoft YaHei</vt:lpstr>
      <vt:lpstr>Arial Unicode MS</vt:lpstr>
      <vt:lpstr>Century Schoolbook</vt:lpstr>
      <vt:lpstr>Impact</vt:lpstr>
      <vt:lpstr>Comic Sans MS</vt:lpstr>
      <vt:lpstr>华文楷体</vt:lpstr>
      <vt:lpstr>Feathered</vt:lpstr>
      <vt:lpstr>PowerPoint 演示文稿</vt:lpstr>
      <vt:lpstr>What is Attitude?</vt:lpstr>
      <vt:lpstr>What is Attitude?</vt:lpstr>
      <vt:lpstr>Choosing Your Attitude</vt:lpstr>
      <vt:lpstr>Choosing Your Attitude</vt:lpstr>
      <vt:lpstr>Choosing Your Attitude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CAN ATTITUDE BE CHANGED?</vt:lpstr>
      <vt:lpstr>PowerPoint 演示文稿</vt:lpstr>
      <vt:lpstr>Benefits of  Positive Attitude</vt:lpstr>
      <vt:lpstr>Benefits of Positive Attitude (Cont'd)</vt:lpstr>
      <vt:lpstr>Benefits of  Positive Attitude (Cont'd)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QUOTES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Attitude</dc:title>
  <dc:creator>Olayinka Adegoke</dc:creator>
  <cp:lastModifiedBy>ANGEL MIKE</cp:lastModifiedBy>
  <cp:revision>75</cp:revision>
  <cp:lastPrinted>2019-07-29T12:32:00Z</cp:lastPrinted>
  <dcterms:created xsi:type="dcterms:W3CDTF">2018-04-16T11:11:00Z</dcterms:created>
  <dcterms:modified xsi:type="dcterms:W3CDTF">2021-09-05T18:15:27Z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1033-11.2.0.10223</vt:lpwstr>
  </property>
</Properties>
</file>